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2" r:id="rId2"/>
  </p:sldMasterIdLst>
  <p:notesMasterIdLst>
    <p:notesMasterId r:id="rId55"/>
  </p:notesMasterIdLst>
  <p:sldIdLst>
    <p:sldId id="256" r:id="rId3"/>
    <p:sldId id="257" r:id="rId4"/>
    <p:sldId id="468" r:id="rId5"/>
    <p:sldId id="467" r:id="rId6"/>
    <p:sldId id="466" r:id="rId7"/>
    <p:sldId id="480" r:id="rId8"/>
    <p:sldId id="867" r:id="rId9"/>
    <p:sldId id="481" r:id="rId10"/>
    <p:sldId id="486" r:id="rId11"/>
    <p:sldId id="860" r:id="rId12"/>
    <p:sldId id="861" r:id="rId13"/>
    <p:sldId id="863" r:id="rId14"/>
    <p:sldId id="862" r:id="rId15"/>
    <p:sldId id="484" r:id="rId16"/>
    <p:sldId id="485" r:id="rId17"/>
    <p:sldId id="864" r:id="rId18"/>
    <p:sldId id="482" r:id="rId19"/>
    <p:sldId id="483" r:id="rId20"/>
    <p:sldId id="271" r:id="rId21"/>
    <p:sldId id="304" r:id="rId22"/>
    <p:sldId id="302" r:id="rId23"/>
    <p:sldId id="303" r:id="rId24"/>
    <p:sldId id="258" r:id="rId25"/>
    <p:sldId id="866" r:id="rId26"/>
    <p:sldId id="865" r:id="rId27"/>
    <p:sldId id="868" r:id="rId28"/>
    <p:sldId id="859" r:id="rId29"/>
    <p:sldId id="340" r:id="rId30"/>
    <p:sldId id="355" r:id="rId31"/>
    <p:sldId id="356" r:id="rId32"/>
    <p:sldId id="325" r:id="rId33"/>
    <p:sldId id="266" r:id="rId34"/>
    <p:sldId id="278" r:id="rId35"/>
    <p:sldId id="334" r:id="rId36"/>
    <p:sldId id="855" r:id="rId37"/>
    <p:sldId id="326" r:id="rId38"/>
    <p:sldId id="856" r:id="rId39"/>
    <p:sldId id="857" r:id="rId40"/>
    <p:sldId id="858" r:id="rId41"/>
    <p:sldId id="869" r:id="rId42"/>
    <p:sldId id="871" r:id="rId43"/>
    <p:sldId id="872" r:id="rId44"/>
    <p:sldId id="870" r:id="rId45"/>
    <p:sldId id="290" r:id="rId46"/>
    <p:sldId id="322" r:id="rId47"/>
    <p:sldId id="330" r:id="rId48"/>
    <p:sldId id="331" r:id="rId49"/>
    <p:sldId id="852" r:id="rId50"/>
    <p:sldId id="329" r:id="rId51"/>
    <p:sldId id="854" r:id="rId52"/>
    <p:sldId id="874" r:id="rId53"/>
    <p:sldId id="873" r:id="rId54"/>
  </p:sldIdLst>
  <p:sldSz cx="9144000" cy="5143500" type="screen16x9"/>
  <p:notesSz cx="6858000" cy="9144000"/>
  <p:embeddedFontLst>
    <p:embeddedFont>
      <p:font typeface="Consolas" panose="020B0609020204030204" pitchFamily="49" charset="0"/>
      <p:regular r:id="rId56"/>
      <p:bold r:id="rId57"/>
      <p:italic r:id="rId58"/>
      <p:boldItalic r:id="rId59"/>
    </p:embeddedFont>
    <p:embeddedFont>
      <p:font typeface="Lato" panose="020F0502020204030203" pitchFamily="34" charset="0"/>
      <p:regular r:id="rId60"/>
      <p:bold r:id="rId61"/>
      <p:italic r:id="rId62"/>
      <p:boldItalic r:id="rId63"/>
    </p:embeddedFont>
    <p:embeddedFont>
      <p:font typeface="Open Sans" panose="020B0606030504020204" pitchFamily="34" charset="0"/>
      <p:regular r:id="rId64"/>
      <p:bold r:id="rId65"/>
      <p:italic r:id="rId66"/>
      <p:boldItalic r:id="rId67"/>
    </p:embeddedFont>
    <p:embeddedFont>
      <p:font typeface="Open Sans ExtraBold" panose="020B0906030804020204" pitchFamily="34" charset="0"/>
      <p:bold r:id="rId68"/>
      <p:boldItalic r:id="rId69"/>
    </p:embeddedFont>
    <p:embeddedFont>
      <p:font typeface="Open Sans Light" panose="020B0306030504020204" pitchFamily="34" charset="0"/>
      <p:regular r:id="rId70"/>
      <p:italic r:id="rId71"/>
    </p:embeddedFont>
    <p:embeddedFont>
      <p:font typeface="Poppins" panose="00000500000000000000" pitchFamily="2" charset="0"/>
      <p:regular r:id="rId72"/>
      <p:bold r:id="rId73"/>
      <p:italic r:id="rId74"/>
      <p:boldItalic r:id="rId75"/>
    </p:embeddedFont>
    <p:embeddedFont>
      <p:font typeface="Raleway" pitchFamily="2"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Segoe UI Light" panose="020B0502040204020203" pitchFamily="34" charset="0"/>
      <p:regular r:id="rId84"/>
      <p:italic r:id="rId85"/>
    </p:embeddedFont>
    <p:embeddedFont>
      <p:font typeface="Segoe UI Semibold" panose="020B0702040204020203" pitchFamily="34" charset="0"/>
      <p:regular r:id="rId86"/>
      <p:bold r:id="rId87"/>
      <p:italic r:id="rId88"/>
      <p:boldItalic r:id="rId89"/>
    </p:embeddedFont>
    <p:embeddedFont>
      <p:font typeface="Segoe UI Semilight" panose="020B0402040204020203" pitchFamily="34" charset="0"/>
      <p:regular r:id="rId90"/>
      <p:italic r:id="rId91"/>
    </p:embeddedFont>
    <p:embeddedFont>
      <p:font typeface="Source Sans Pro" panose="020B050303040302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p:scale>
          <a:sx n="125" d="100"/>
          <a:sy n="125" d="100"/>
        </p:scale>
        <p:origin x="2016" y="1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font" Target="fonts/font4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E78881-289B-46D6-91E1-375AF9CDFDFE}"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0B2EE3E-0032-4913-A027-C7CF920C8BC5}">
      <dgm:prSet phldrT="[Text]"/>
      <dgm:spPr/>
      <dgm:t>
        <a:bodyPr/>
        <a:lstStyle/>
        <a:p>
          <a:r>
            <a:rPr lang="en-US" dirty="0"/>
            <a:t>3D Video Rendering</a:t>
          </a:r>
        </a:p>
      </dgm:t>
    </dgm:pt>
    <dgm:pt modelId="{056FE315-2812-4D52-BF98-5524160982DF}" type="parTrans" cxnId="{6B0A942F-B145-4F73-BE89-086762904F02}">
      <dgm:prSet/>
      <dgm:spPr/>
      <dgm:t>
        <a:bodyPr/>
        <a:lstStyle/>
        <a:p>
          <a:endParaRPr lang="en-US"/>
        </a:p>
      </dgm:t>
    </dgm:pt>
    <dgm:pt modelId="{46851D9D-B45D-485A-A2DD-0BDC9F7F79DA}" type="sibTrans" cxnId="{6B0A942F-B145-4F73-BE89-086762904F02}">
      <dgm:prSet/>
      <dgm:spPr/>
      <dgm:t>
        <a:bodyPr/>
        <a:lstStyle/>
        <a:p>
          <a:endParaRPr lang="en-US"/>
        </a:p>
      </dgm:t>
    </dgm:pt>
    <dgm:pt modelId="{182C77C3-A137-4642-9DDC-DF0E9783D254}">
      <dgm:prSet phldrT="[Text]"/>
      <dgm:spPr/>
      <dgm:t>
        <a:bodyPr/>
        <a:lstStyle/>
        <a:p>
          <a:r>
            <a:rPr lang="en-US" dirty="0"/>
            <a:t>Genomics</a:t>
          </a:r>
        </a:p>
      </dgm:t>
    </dgm:pt>
    <dgm:pt modelId="{F1643157-9FD5-4B59-9446-2A98ACE0ED93}" type="parTrans" cxnId="{3D093F3C-BD1C-4BE2-8502-B018F05E610E}">
      <dgm:prSet/>
      <dgm:spPr/>
      <dgm:t>
        <a:bodyPr/>
        <a:lstStyle/>
        <a:p>
          <a:endParaRPr lang="en-US"/>
        </a:p>
      </dgm:t>
    </dgm:pt>
    <dgm:pt modelId="{E52E2E54-FD0D-46ED-9DE3-EF17BDA2D866}" type="sibTrans" cxnId="{3D093F3C-BD1C-4BE2-8502-B018F05E610E}">
      <dgm:prSet/>
      <dgm:spPr/>
      <dgm:t>
        <a:bodyPr/>
        <a:lstStyle/>
        <a:p>
          <a:endParaRPr lang="en-US"/>
        </a:p>
      </dgm:t>
    </dgm:pt>
    <dgm:pt modelId="{8189BBE3-898C-4CAC-93D1-AEF6CCA48E43}">
      <dgm:prSet phldrT="[Text]"/>
      <dgm:spPr/>
      <dgm:t>
        <a:bodyPr/>
        <a:lstStyle/>
        <a:p>
          <a:r>
            <a:rPr lang="en-US" dirty="0"/>
            <a:t>Physics Simulations</a:t>
          </a:r>
        </a:p>
      </dgm:t>
    </dgm:pt>
    <dgm:pt modelId="{1D11D20D-3A46-42F1-AE90-E54A87966770}" type="parTrans" cxnId="{6E7BAFED-ECC5-421B-90AC-7F7E4AAF4AA0}">
      <dgm:prSet/>
      <dgm:spPr/>
      <dgm:t>
        <a:bodyPr/>
        <a:lstStyle/>
        <a:p>
          <a:endParaRPr lang="en-US"/>
        </a:p>
      </dgm:t>
    </dgm:pt>
    <dgm:pt modelId="{5BC87A29-B8D6-42BD-BADF-AE62EAA05633}" type="sibTrans" cxnId="{6E7BAFED-ECC5-421B-90AC-7F7E4AAF4AA0}">
      <dgm:prSet/>
      <dgm:spPr/>
      <dgm:t>
        <a:bodyPr/>
        <a:lstStyle/>
        <a:p>
          <a:endParaRPr lang="en-US"/>
        </a:p>
      </dgm:t>
    </dgm:pt>
    <dgm:pt modelId="{488F53F6-44FE-4954-A872-7462D52C9E11}">
      <dgm:prSet phldrT="[Text]"/>
      <dgm:spPr/>
      <dgm:t>
        <a:bodyPr/>
        <a:lstStyle/>
        <a:p>
          <a:r>
            <a:rPr lang="en-US" dirty="0"/>
            <a:t>Financial Simulations</a:t>
          </a:r>
        </a:p>
      </dgm:t>
    </dgm:pt>
    <dgm:pt modelId="{5DC24731-6A45-4410-A8AF-A08FCEAA9C25}" type="parTrans" cxnId="{A292E3DA-8092-45A9-9F74-E4A2FF842F9E}">
      <dgm:prSet/>
      <dgm:spPr/>
      <dgm:t>
        <a:bodyPr/>
        <a:lstStyle/>
        <a:p>
          <a:endParaRPr lang="en-US"/>
        </a:p>
      </dgm:t>
    </dgm:pt>
    <dgm:pt modelId="{3A63A88F-C405-4A6B-BE1C-A363E3BA00AE}" type="sibTrans" cxnId="{A292E3DA-8092-45A9-9F74-E4A2FF842F9E}">
      <dgm:prSet/>
      <dgm:spPr/>
      <dgm:t>
        <a:bodyPr/>
        <a:lstStyle/>
        <a:p>
          <a:endParaRPr lang="en-US"/>
        </a:p>
      </dgm:t>
    </dgm:pt>
    <dgm:pt modelId="{231EFE0A-CEF9-43E3-86B9-93D621F0F34D}">
      <dgm:prSet phldrT="[Text]"/>
      <dgm:spPr/>
      <dgm:t>
        <a:bodyPr/>
        <a:lstStyle/>
        <a:p>
          <a:r>
            <a:rPr lang="en-US" dirty="0"/>
            <a:t>Large In-Memory Databases</a:t>
          </a:r>
        </a:p>
      </dgm:t>
    </dgm:pt>
    <dgm:pt modelId="{083F6AAA-B5EF-47C8-A2DC-FA7D1500727C}" type="parTrans" cxnId="{C644F821-866D-46B4-9399-96E6F48577D0}">
      <dgm:prSet/>
      <dgm:spPr/>
      <dgm:t>
        <a:bodyPr/>
        <a:lstStyle/>
        <a:p>
          <a:endParaRPr lang="en-US"/>
        </a:p>
      </dgm:t>
    </dgm:pt>
    <dgm:pt modelId="{1A9D1A67-FAA6-4D59-978F-6A7715848702}" type="sibTrans" cxnId="{C644F821-866D-46B4-9399-96E6F48577D0}">
      <dgm:prSet/>
      <dgm:spPr/>
      <dgm:t>
        <a:bodyPr/>
        <a:lstStyle/>
        <a:p>
          <a:endParaRPr lang="en-US"/>
        </a:p>
      </dgm:t>
    </dgm:pt>
    <dgm:pt modelId="{D9637F46-6C1A-4778-B4EA-F91271AD0FE1}">
      <dgm:prSet phldrT="[Text]"/>
      <dgm:spPr/>
      <dgm:t>
        <a:bodyPr/>
        <a:lstStyle/>
        <a:p>
          <a:r>
            <a:rPr lang="en-US" dirty="0"/>
            <a:t>CAD/ Engineering</a:t>
          </a:r>
        </a:p>
      </dgm:t>
    </dgm:pt>
    <dgm:pt modelId="{BD8C32F6-8EFA-44CF-B46B-27043192E12F}" type="parTrans" cxnId="{91B6434A-01FA-4F12-BC31-F84C829184EF}">
      <dgm:prSet/>
      <dgm:spPr/>
      <dgm:t>
        <a:bodyPr/>
        <a:lstStyle/>
        <a:p>
          <a:endParaRPr lang="en-US"/>
        </a:p>
      </dgm:t>
    </dgm:pt>
    <dgm:pt modelId="{42B178F1-04B9-4FEF-B6BC-F269DCDBF6EC}" type="sibTrans" cxnId="{91B6434A-01FA-4F12-BC31-F84C829184EF}">
      <dgm:prSet/>
      <dgm:spPr/>
      <dgm:t>
        <a:bodyPr/>
        <a:lstStyle/>
        <a:p>
          <a:endParaRPr lang="en-US"/>
        </a:p>
      </dgm:t>
    </dgm:pt>
    <dgm:pt modelId="{AA5382C4-51F8-4DCA-ADD4-316EA22CF86B}">
      <dgm:prSet phldrT="[Text]"/>
      <dgm:spPr/>
      <dgm:t>
        <a:bodyPr/>
        <a:lstStyle/>
        <a:p>
          <a:r>
            <a:rPr lang="en-US" dirty="0"/>
            <a:t>Molecular Modeling</a:t>
          </a:r>
        </a:p>
      </dgm:t>
    </dgm:pt>
    <dgm:pt modelId="{F663D665-47EB-4397-B7BF-DB586CB8F650}" type="parTrans" cxnId="{5403F4D1-4E08-48F1-8FAB-BB7F2C1674AF}">
      <dgm:prSet/>
      <dgm:spPr/>
      <dgm:t>
        <a:bodyPr/>
        <a:lstStyle/>
        <a:p>
          <a:endParaRPr lang="en-US"/>
        </a:p>
      </dgm:t>
    </dgm:pt>
    <dgm:pt modelId="{6C4136EF-0A86-4A98-88FC-7BD2369E0AED}" type="sibTrans" cxnId="{5403F4D1-4E08-48F1-8FAB-BB7F2C1674AF}">
      <dgm:prSet/>
      <dgm:spPr/>
      <dgm:t>
        <a:bodyPr/>
        <a:lstStyle/>
        <a:p>
          <a:endParaRPr lang="en-US"/>
        </a:p>
      </dgm:t>
    </dgm:pt>
    <dgm:pt modelId="{A6B902EC-342E-41FA-B88D-863BDF431262}">
      <dgm:prSet phldrT="[Text]"/>
      <dgm:spPr/>
      <dgm:t>
        <a:bodyPr/>
        <a:lstStyle/>
        <a:p>
          <a:r>
            <a:rPr lang="en-US" dirty="0"/>
            <a:t>Distributed AI Training</a:t>
          </a:r>
        </a:p>
      </dgm:t>
    </dgm:pt>
    <dgm:pt modelId="{9305E12A-351C-4578-A92B-A650C4F4934B}" type="parTrans" cxnId="{B534A16D-0018-4115-94BB-C15829AB380F}">
      <dgm:prSet/>
      <dgm:spPr/>
      <dgm:t>
        <a:bodyPr/>
        <a:lstStyle/>
        <a:p>
          <a:endParaRPr lang="en-US"/>
        </a:p>
      </dgm:t>
    </dgm:pt>
    <dgm:pt modelId="{61D10454-D150-4746-BBE7-13D02B4E6A04}" type="sibTrans" cxnId="{B534A16D-0018-4115-94BB-C15829AB380F}">
      <dgm:prSet/>
      <dgm:spPr/>
      <dgm:t>
        <a:bodyPr/>
        <a:lstStyle/>
        <a:p>
          <a:endParaRPr lang="en-US"/>
        </a:p>
      </dgm:t>
    </dgm:pt>
    <dgm:pt modelId="{DCB1C90E-07AF-4442-94EF-D03DFD6746A3}">
      <dgm:prSet phldrT="[Text]"/>
      <dgm:spPr/>
      <dgm:t>
        <a:bodyPr/>
        <a:lstStyle/>
        <a:p>
          <a:r>
            <a:rPr lang="en-US" dirty="0"/>
            <a:t>Geospatial/ Weather Modeling</a:t>
          </a:r>
        </a:p>
      </dgm:t>
    </dgm:pt>
    <dgm:pt modelId="{266578EA-554D-487C-A463-1E8FAD19C241}" type="parTrans" cxnId="{15C9D9DE-E40D-4C93-8392-D22AC21C50A2}">
      <dgm:prSet/>
      <dgm:spPr/>
      <dgm:t>
        <a:bodyPr/>
        <a:lstStyle/>
        <a:p>
          <a:endParaRPr lang="en-US"/>
        </a:p>
      </dgm:t>
    </dgm:pt>
    <dgm:pt modelId="{53633EA6-EE16-4957-9577-CFAC41B00702}" type="sibTrans" cxnId="{15C9D9DE-E40D-4C93-8392-D22AC21C50A2}">
      <dgm:prSet/>
      <dgm:spPr/>
      <dgm:t>
        <a:bodyPr/>
        <a:lstStyle/>
        <a:p>
          <a:endParaRPr lang="en-US"/>
        </a:p>
      </dgm:t>
    </dgm:pt>
    <dgm:pt modelId="{7A35841C-C486-4B44-A06B-652E00D3C9B0}" type="pres">
      <dgm:prSet presAssocID="{48E78881-289B-46D6-91E1-375AF9CDFDFE}" presName="diagram" presStyleCnt="0">
        <dgm:presLayoutVars>
          <dgm:dir/>
          <dgm:resizeHandles val="exact"/>
        </dgm:presLayoutVars>
      </dgm:prSet>
      <dgm:spPr/>
    </dgm:pt>
    <dgm:pt modelId="{4606EBDE-CFCE-4626-949F-EC1E1C9FD2C4}" type="pres">
      <dgm:prSet presAssocID="{20B2EE3E-0032-4913-A027-C7CF920C8BC5}" presName="node" presStyleLbl="node1" presStyleIdx="0" presStyleCnt="9">
        <dgm:presLayoutVars>
          <dgm:bulletEnabled val="1"/>
        </dgm:presLayoutVars>
      </dgm:prSet>
      <dgm:spPr/>
    </dgm:pt>
    <dgm:pt modelId="{242C1FE4-B0C8-43B8-8A38-D0507D10D3AB}" type="pres">
      <dgm:prSet presAssocID="{46851D9D-B45D-485A-A2DD-0BDC9F7F79DA}" presName="sibTrans" presStyleCnt="0"/>
      <dgm:spPr/>
    </dgm:pt>
    <dgm:pt modelId="{56E83E8F-6D4C-48C4-92AE-3B533939CDBB}" type="pres">
      <dgm:prSet presAssocID="{D9637F46-6C1A-4778-B4EA-F91271AD0FE1}" presName="node" presStyleLbl="node1" presStyleIdx="1" presStyleCnt="9">
        <dgm:presLayoutVars>
          <dgm:bulletEnabled val="1"/>
        </dgm:presLayoutVars>
      </dgm:prSet>
      <dgm:spPr/>
    </dgm:pt>
    <dgm:pt modelId="{6109D1C1-47C8-4443-98C3-8DF0CCEEAD63}" type="pres">
      <dgm:prSet presAssocID="{42B178F1-04B9-4FEF-B6BC-F269DCDBF6EC}" presName="sibTrans" presStyleCnt="0"/>
      <dgm:spPr/>
    </dgm:pt>
    <dgm:pt modelId="{9FD0A038-3CFE-4DC2-BAE9-6D17D8801D89}" type="pres">
      <dgm:prSet presAssocID="{182C77C3-A137-4642-9DDC-DF0E9783D254}" presName="node" presStyleLbl="node1" presStyleIdx="2" presStyleCnt="9">
        <dgm:presLayoutVars>
          <dgm:bulletEnabled val="1"/>
        </dgm:presLayoutVars>
      </dgm:prSet>
      <dgm:spPr/>
    </dgm:pt>
    <dgm:pt modelId="{8C4EADBA-F8AA-472C-8AC7-1A56FFE963A9}" type="pres">
      <dgm:prSet presAssocID="{E52E2E54-FD0D-46ED-9DE3-EF17BDA2D866}" presName="sibTrans" presStyleCnt="0"/>
      <dgm:spPr/>
    </dgm:pt>
    <dgm:pt modelId="{FCECA938-24B0-4BF4-8C4D-1C659E589BDC}" type="pres">
      <dgm:prSet presAssocID="{AA5382C4-51F8-4DCA-ADD4-316EA22CF86B}" presName="node" presStyleLbl="node1" presStyleIdx="3" presStyleCnt="9">
        <dgm:presLayoutVars>
          <dgm:bulletEnabled val="1"/>
        </dgm:presLayoutVars>
      </dgm:prSet>
      <dgm:spPr/>
    </dgm:pt>
    <dgm:pt modelId="{B1C37FD7-D765-44D8-B8C1-4A06368E4C85}" type="pres">
      <dgm:prSet presAssocID="{6C4136EF-0A86-4A98-88FC-7BD2369E0AED}" presName="sibTrans" presStyleCnt="0"/>
      <dgm:spPr/>
    </dgm:pt>
    <dgm:pt modelId="{326BB355-6C0C-472B-948C-718835128CE8}" type="pres">
      <dgm:prSet presAssocID="{8189BBE3-898C-4CAC-93D1-AEF6CCA48E43}" presName="node" presStyleLbl="node1" presStyleIdx="4" presStyleCnt="9">
        <dgm:presLayoutVars>
          <dgm:bulletEnabled val="1"/>
        </dgm:presLayoutVars>
      </dgm:prSet>
      <dgm:spPr/>
    </dgm:pt>
    <dgm:pt modelId="{4FB74847-5962-46F6-922E-57F078A65A9F}" type="pres">
      <dgm:prSet presAssocID="{5BC87A29-B8D6-42BD-BADF-AE62EAA05633}" presName="sibTrans" presStyleCnt="0"/>
      <dgm:spPr/>
    </dgm:pt>
    <dgm:pt modelId="{62A8F86A-E96C-4C77-BD80-154F39197FF1}" type="pres">
      <dgm:prSet presAssocID="{488F53F6-44FE-4954-A872-7462D52C9E11}" presName="node" presStyleLbl="node1" presStyleIdx="5" presStyleCnt="9">
        <dgm:presLayoutVars>
          <dgm:bulletEnabled val="1"/>
        </dgm:presLayoutVars>
      </dgm:prSet>
      <dgm:spPr/>
    </dgm:pt>
    <dgm:pt modelId="{420800F3-59D2-4124-9218-4CAC270154D9}" type="pres">
      <dgm:prSet presAssocID="{3A63A88F-C405-4A6B-BE1C-A363E3BA00AE}" presName="sibTrans" presStyleCnt="0"/>
      <dgm:spPr/>
    </dgm:pt>
    <dgm:pt modelId="{9FC223AC-6A4F-44BF-8FFC-47B8016B4298}" type="pres">
      <dgm:prSet presAssocID="{DCB1C90E-07AF-4442-94EF-D03DFD6746A3}" presName="node" presStyleLbl="node1" presStyleIdx="6" presStyleCnt="9">
        <dgm:presLayoutVars>
          <dgm:bulletEnabled val="1"/>
        </dgm:presLayoutVars>
      </dgm:prSet>
      <dgm:spPr/>
    </dgm:pt>
    <dgm:pt modelId="{9A330A19-6B7E-47BC-9DF4-E74D888CE07C}" type="pres">
      <dgm:prSet presAssocID="{53633EA6-EE16-4957-9577-CFAC41B00702}" presName="sibTrans" presStyleCnt="0"/>
      <dgm:spPr/>
    </dgm:pt>
    <dgm:pt modelId="{559CB7C9-7F0B-4AEC-8EFA-107EDAC3AC7A}" type="pres">
      <dgm:prSet presAssocID="{231EFE0A-CEF9-43E3-86B9-93D621F0F34D}" presName="node" presStyleLbl="node1" presStyleIdx="7" presStyleCnt="9">
        <dgm:presLayoutVars>
          <dgm:bulletEnabled val="1"/>
        </dgm:presLayoutVars>
      </dgm:prSet>
      <dgm:spPr/>
    </dgm:pt>
    <dgm:pt modelId="{52755158-8A1C-44C9-8F29-282E2F92DEE7}" type="pres">
      <dgm:prSet presAssocID="{1A9D1A67-FAA6-4D59-978F-6A7715848702}" presName="sibTrans" presStyleCnt="0"/>
      <dgm:spPr/>
    </dgm:pt>
    <dgm:pt modelId="{8181425A-7202-4685-B18F-4A450766DEAC}" type="pres">
      <dgm:prSet presAssocID="{A6B902EC-342E-41FA-B88D-863BDF431262}" presName="node" presStyleLbl="node1" presStyleIdx="8" presStyleCnt="9">
        <dgm:presLayoutVars>
          <dgm:bulletEnabled val="1"/>
        </dgm:presLayoutVars>
      </dgm:prSet>
      <dgm:spPr/>
    </dgm:pt>
  </dgm:ptLst>
  <dgm:cxnLst>
    <dgm:cxn modelId="{B3D13B14-B143-4D62-A69F-E2CBDD2E83EE}" type="presOf" srcId="{8189BBE3-898C-4CAC-93D1-AEF6CCA48E43}" destId="{326BB355-6C0C-472B-948C-718835128CE8}" srcOrd="0" destOrd="0" presId="urn:microsoft.com/office/officeart/2005/8/layout/default"/>
    <dgm:cxn modelId="{007D3E16-1FFB-4FC0-9BA4-EDE005649A97}" type="presOf" srcId="{182C77C3-A137-4642-9DDC-DF0E9783D254}" destId="{9FD0A038-3CFE-4DC2-BAE9-6D17D8801D89}" srcOrd="0" destOrd="0" presId="urn:microsoft.com/office/officeart/2005/8/layout/default"/>
    <dgm:cxn modelId="{8620961F-6E5D-4266-82CD-891E7A144531}" type="presOf" srcId="{231EFE0A-CEF9-43E3-86B9-93D621F0F34D}" destId="{559CB7C9-7F0B-4AEC-8EFA-107EDAC3AC7A}" srcOrd="0" destOrd="0" presId="urn:microsoft.com/office/officeart/2005/8/layout/default"/>
    <dgm:cxn modelId="{C644F821-866D-46B4-9399-96E6F48577D0}" srcId="{48E78881-289B-46D6-91E1-375AF9CDFDFE}" destId="{231EFE0A-CEF9-43E3-86B9-93D621F0F34D}" srcOrd="7" destOrd="0" parTransId="{083F6AAA-B5EF-47C8-A2DC-FA7D1500727C}" sibTransId="{1A9D1A67-FAA6-4D59-978F-6A7715848702}"/>
    <dgm:cxn modelId="{6B0A942F-B145-4F73-BE89-086762904F02}" srcId="{48E78881-289B-46D6-91E1-375AF9CDFDFE}" destId="{20B2EE3E-0032-4913-A027-C7CF920C8BC5}" srcOrd="0" destOrd="0" parTransId="{056FE315-2812-4D52-BF98-5524160982DF}" sibTransId="{46851D9D-B45D-485A-A2DD-0BDC9F7F79DA}"/>
    <dgm:cxn modelId="{3D093F3C-BD1C-4BE2-8502-B018F05E610E}" srcId="{48E78881-289B-46D6-91E1-375AF9CDFDFE}" destId="{182C77C3-A137-4642-9DDC-DF0E9783D254}" srcOrd="2" destOrd="0" parTransId="{F1643157-9FD5-4B59-9446-2A98ACE0ED93}" sibTransId="{E52E2E54-FD0D-46ED-9DE3-EF17BDA2D866}"/>
    <dgm:cxn modelId="{04EF745E-B524-422C-9FB1-EC1B14144E40}" type="presOf" srcId="{A6B902EC-342E-41FA-B88D-863BDF431262}" destId="{8181425A-7202-4685-B18F-4A450766DEAC}" srcOrd="0" destOrd="0" presId="urn:microsoft.com/office/officeart/2005/8/layout/default"/>
    <dgm:cxn modelId="{4CA36E44-C168-488B-A2E4-4CCE145A95E5}" type="presOf" srcId="{48E78881-289B-46D6-91E1-375AF9CDFDFE}" destId="{7A35841C-C486-4B44-A06B-652E00D3C9B0}" srcOrd="0" destOrd="0" presId="urn:microsoft.com/office/officeart/2005/8/layout/default"/>
    <dgm:cxn modelId="{91B6434A-01FA-4F12-BC31-F84C829184EF}" srcId="{48E78881-289B-46D6-91E1-375AF9CDFDFE}" destId="{D9637F46-6C1A-4778-B4EA-F91271AD0FE1}" srcOrd="1" destOrd="0" parTransId="{BD8C32F6-8EFA-44CF-B46B-27043192E12F}" sibTransId="{42B178F1-04B9-4FEF-B6BC-F269DCDBF6EC}"/>
    <dgm:cxn modelId="{B534A16D-0018-4115-94BB-C15829AB380F}" srcId="{48E78881-289B-46D6-91E1-375AF9CDFDFE}" destId="{A6B902EC-342E-41FA-B88D-863BDF431262}" srcOrd="8" destOrd="0" parTransId="{9305E12A-351C-4578-A92B-A650C4F4934B}" sibTransId="{61D10454-D150-4746-BBE7-13D02B4E6A04}"/>
    <dgm:cxn modelId="{31A26877-023C-44FB-AF88-308EBFD7FF40}" type="presOf" srcId="{AA5382C4-51F8-4DCA-ADD4-316EA22CF86B}" destId="{FCECA938-24B0-4BF4-8C4D-1C659E589BDC}" srcOrd="0" destOrd="0" presId="urn:microsoft.com/office/officeart/2005/8/layout/default"/>
    <dgm:cxn modelId="{8848BC7F-08C2-436E-9F68-1C983A8721A9}" type="presOf" srcId="{488F53F6-44FE-4954-A872-7462D52C9E11}" destId="{62A8F86A-E96C-4C77-BD80-154F39197FF1}" srcOrd="0" destOrd="0" presId="urn:microsoft.com/office/officeart/2005/8/layout/default"/>
    <dgm:cxn modelId="{65328BA3-EB99-4FD1-99BA-AFD3D824F488}" type="presOf" srcId="{20B2EE3E-0032-4913-A027-C7CF920C8BC5}" destId="{4606EBDE-CFCE-4626-949F-EC1E1C9FD2C4}" srcOrd="0" destOrd="0" presId="urn:microsoft.com/office/officeart/2005/8/layout/default"/>
    <dgm:cxn modelId="{A39065C5-FF99-4B70-8292-B7DD5D469C7E}" type="presOf" srcId="{DCB1C90E-07AF-4442-94EF-D03DFD6746A3}" destId="{9FC223AC-6A4F-44BF-8FFC-47B8016B4298}" srcOrd="0" destOrd="0" presId="urn:microsoft.com/office/officeart/2005/8/layout/default"/>
    <dgm:cxn modelId="{5403F4D1-4E08-48F1-8FAB-BB7F2C1674AF}" srcId="{48E78881-289B-46D6-91E1-375AF9CDFDFE}" destId="{AA5382C4-51F8-4DCA-ADD4-316EA22CF86B}" srcOrd="3" destOrd="0" parTransId="{F663D665-47EB-4397-B7BF-DB586CB8F650}" sibTransId="{6C4136EF-0A86-4A98-88FC-7BD2369E0AED}"/>
    <dgm:cxn modelId="{EB1162D7-FB1F-45A8-93DF-8C40D2F7BE9A}" type="presOf" srcId="{D9637F46-6C1A-4778-B4EA-F91271AD0FE1}" destId="{56E83E8F-6D4C-48C4-92AE-3B533939CDBB}" srcOrd="0" destOrd="0" presId="urn:microsoft.com/office/officeart/2005/8/layout/default"/>
    <dgm:cxn modelId="{A292E3DA-8092-45A9-9F74-E4A2FF842F9E}" srcId="{48E78881-289B-46D6-91E1-375AF9CDFDFE}" destId="{488F53F6-44FE-4954-A872-7462D52C9E11}" srcOrd="5" destOrd="0" parTransId="{5DC24731-6A45-4410-A8AF-A08FCEAA9C25}" sibTransId="{3A63A88F-C405-4A6B-BE1C-A363E3BA00AE}"/>
    <dgm:cxn modelId="{15C9D9DE-E40D-4C93-8392-D22AC21C50A2}" srcId="{48E78881-289B-46D6-91E1-375AF9CDFDFE}" destId="{DCB1C90E-07AF-4442-94EF-D03DFD6746A3}" srcOrd="6" destOrd="0" parTransId="{266578EA-554D-487C-A463-1E8FAD19C241}" sibTransId="{53633EA6-EE16-4957-9577-CFAC41B00702}"/>
    <dgm:cxn modelId="{6E7BAFED-ECC5-421B-90AC-7F7E4AAF4AA0}" srcId="{48E78881-289B-46D6-91E1-375AF9CDFDFE}" destId="{8189BBE3-898C-4CAC-93D1-AEF6CCA48E43}" srcOrd="4" destOrd="0" parTransId="{1D11D20D-3A46-42F1-AE90-E54A87966770}" sibTransId="{5BC87A29-B8D6-42BD-BADF-AE62EAA05633}"/>
    <dgm:cxn modelId="{7F79B02A-7DDA-485B-9809-6A752ACAC7AA}" type="presParOf" srcId="{7A35841C-C486-4B44-A06B-652E00D3C9B0}" destId="{4606EBDE-CFCE-4626-949F-EC1E1C9FD2C4}" srcOrd="0" destOrd="0" presId="urn:microsoft.com/office/officeart/2005/8/layout/default"/>
    <dgm:cxn modelId="{3F5447F9-58CB-48D8-88F7-77FE90FADB80}" type="presParOf" srcId="{7A35841C-C486-4B44-A06B-652E00D3C9B0}" destId="{242C1FE4-B0C8-43B8-8A38-D0507D10D3AB}" srcOrd="1" destOrd="0" presId="urn:microsoft.com/office/officeart/2005/8/layout/default"/>
    <dgm:cxn modelId="{26699C92-0B5C-4161-A625-3DE6175E405B}" type="presParOf" srcId="{7A35841C-C486-4B44-A06B-652E00D3C9B0}" destId="{56E83E8F-6D4C-48C4-92AE-3B533939CDBB}" srcOrd="2" destOrd="0" presId="urn:microsoft.com/office/officeart/2005/8/layout/default"/>
    <dgm:cxn modelId="{2D2C7177-7B0A-42CA-A56B-89F4B4BCA935}" type="presParOf" srcId="{7A35841C-C486-4B44-A06B-652E00D3C9B0}" destId="{6109D1C1-47C8-4443-98C3-8DF0CCEEAD63}" srcOrd="3" destOrd="0" presId="urn:microsoft.com/office/officeart/2005/8/layout/default"/>
    <dgm:cxn modelId="{DD676D7C-8426-4199-A055-0F10ABD922B5}" type="presParOf" srcId="{7A35841C-C486-4B44-A06B-652E00D3C9B0}" destId="{9FD0A038-3CFE-4DC2-BAE9-6D17D8801D89}" srcOrd="4" destOrd="0" presId="urn:microsoft.com/office/officeart/2005/8/layout/default"/>
    <dgm:cxn modelId="{4343ECA1-3CD3-4FF4-909C-EB6B8893E556}" type="presParOf" srcId="{7A35841C-C486-4B44-A06B-652E00D3C9B0}" destId="{8C4EADBA-F8AA-472C-8AC7-1A56FFE963A9}" srcOrd="5" destOrd="0" presId="urn:microsoft.com/office/officeart/2005/8/layout/default"/>
    <dgm:cxn modelId="{B607F770-F3CF-4E73-A3E8-683984899986}" type="presParOf" srcId="{7A35841C-C486-4B44-A06B-652E00D3C9B0}" destId="{FCECA938-24B0-4BF4-8C4D-1C659E589BDC}" srcOrd="6" destOrd="0" presId="urn:microsoft.com/office/officeart/2005/8/layout/default"/>
    <dgm:cxn modelId="{A642E183-EA32-4187-98CF-249414560259}" type="presParOf" srcId="{7A35841C-C486-4B44-A06B-652E00D3C9B0}" destId="{B1C37FD7-D765-44D8-B8C1-4A06368E4C85}" srcOrd="7" destOrd="0" presId="urn:microsoft.com/office/officeart/2005/8/layout/default"/>
    <dgm:cxn modelId="{9EECCDFC-83BC-4D60-AAB5-079B3D9A8C45}" type="presParOf" srcId="{7A35841C-C486-4B44-A06B-652E00D3C9B0}" destId="{326BB355-6C0C-472B-948C-718835128CE8}" srcOrd="8" destOrd="0" presId="urn:microsoft.com/office/officeart/2005/8/layout/default"/>
    <dgm:cxn modelId="{D87D2D2A-88A6-4EDE-AFA4-9CE1CFD58DD5}" type="presParOf" srcId="{7A35841C-C486-4B44-A06B-652E00D3C9B0}" destId="{4FB74847-5962-46F6-922E-57F078A65A9F}" srcOrd="9" destOrd="0" presId="urn:microsoft.com/office/officeart/2005/8/layout/default"/>
    <dgm:cxn modelId="{AEB72298-6E71-427E-83E5-36FE12CC29B7}" type="presParOf" srcId="{7A35841C-C486-4B44-A06B-652E00D3C9B0}" destId="{62A8F86A-E96C-4C77-BD80-154F39197FF1}" srcOrd="10" destOrd="0" presId="urn:microsoft.com/office/officeart/2005/8/layout/default"/>
    <dgm:cxn modelId="{3D6B0F66-7BA1-412D-A14E-CF277D7B1C88}" type="presParOf" srcId="{7A35841C-C486-4B44-A06B-652E00D3C9B0}" destId="{420800F3-59D2-4124-9218-4CAC270154D9}" srcOrd="11" destOrd="0" presId="urn:microsoft.com/office/officeart/2005/8/layout/default"/>
    <dgm:cxn modelId="{0AE404F7-1A3A-4038-B8C2-F0E1B269D6D1}" type="presParOf" srcId="{7A35841C-C486-4B44-A06B-652E00D3C9B0}" destId="{9FC223AC-6A4F-44BF-8FFC-47B8016B4298}" srcOrd="12" destOrd="0" presId="urn:microsoft.com/office/officeart/2005/8/layout/default"/>
    <dgm:cxn modelId="{470EAD23-19B1-44DC-8EEC-C3C6879F71A1}" type="presParOf" srcId="{7A35841C-C486-4B44-A06B-652E00D3C9B0}" destId="{9A330A19-6B7E-47BC-9DF4-E74D888CE07C}" srcOrd="13" destOrd="0" presId="urn:microsoft.com/office/officeart/2005/8/layout/default"/>
    <dgm:cxn modelId="{3A7A7597-365A-4311-AE64-D22DC4F5BCF2}" type="presParOf" srcId="{7A35841C-C486-4B44-A06B-652E00D3C9B0}" destId="{559CB7C9-7F0B-4AEC-8EFA-107EDAC3AC7A}" srcOrd="14" destOrd="0" presId="urn:microsoft.com/office/officeart/2005/8/layout/default"/>
    <dgm:cxn modelId="{C5494A69-9AA0-4786-A283-DBA6998AE0D7}" type="presParOf" srcId="{7A35841C-C486-4B44-A06B-652E00D3C9B0}" destId="{52755158-8A1C-44C9-8F29-282E2F92DEE7}" srcOrd="15" destOrd="0" presId="urn:microsoft.com/office/officeart/2005/8/layout/default"/>
    <dgm:cxn modelId="{2E5356B9-2A0D-4B45-BE6B-40CA42CB0F09}" type="presParOf" srcId="{7A35841C-C486-4B44-A06B-652E00D3C9B0}" destId="{8181425A-7202-4685-B18F-4A450766DEAC}"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2"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Make a train.py file that can make a simple ML model using the dataset</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Local Docker</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Build the image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Run the container locally to 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Azure Container Registry</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5782A461-35EF-43C6-9550-D7EF6F3E8E1F}">
      <dgm:prSet phldrT="[Text]"/>
      <dgm:spPr/>
      <dgm:t>
        <a:bodyPr/>
        <a:lstStyle/>
        <a:p>
          <a:r>
            <a:rPr lang="en-US" dirty="0"/>
            <a:t>Kubernetes</a:t>
          </a:r>
        </a:p>
      </dgm:t>
    </dgm:pt>
    <dgm:pt modelId="{AC297529-E1DA-4D9E-A36D-82BAAC926DA3}" type="parTrans" cxnId="{1C84262E-778C-45BE-8DE1-16711EBA18BB}">
      <dgm:prSet/>
      <dgm:spPr/>
      <dgm:t>
        <a:bodyPr/>
        <a:lstStyle/>
        <a:p>
          <a:endParaRPr lang="en-US"/>
        </a:p>
      </dgm:t>
    </dgm:pt>
    <dgm:pt modelId="{22FC4B5F-880F-4C5B-9C56-6FFD8B27BCB8}" type="sibTrans" cxnId="{1C84262E-778C-45BE-8DE1-16711EBA18BB}">
      <dgm:prSet/>
      <dgm:spPr/>
      <dgm:t>
        <a:bodyPr/>
        <a:lstStyle/>
        <a:p>
          <a:endParaRPr lang="en-US"/>
        </a:p>
      </dgm:t>
    </dgm:pt>
    <dgm:pt modelId="{0BED5D16-76E2-417A-B14F-A9C290782545}">
      <dgm:prSet phldrT="[Text]"/>
      <dgm:spPr/>
      <dgm:t>
        <a:bodyPr/>
        <a:lstStyle/>
        <a:p>
          <a:r>
            <a:rPr lang="en-US" dirty="0"/>
            <a:t>ML Script</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Create a </a:t>
          </a:r>
          <a:r>
            <a:rPr lang="en-US" dirty="0" err="1"/>
            <a:t>Dockerfile</a:t>
          </a:r>
          <a:r>
            <a:rPr lang="en-US" dirty="0"/>
            <a:t> the uses your train.py script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Push the container to the Container Registry</a:t>
          </a:r>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89693F01-202D-44E4-B458-DC4C578A4E10}">
      <dgm:prSet phldrT="[Text]"/>
      <dgm:spPr/>
      <dgm:t>
        <a:bodyPr/>
        <a:lstStyle/>
        <a:p>
          <a:r>
            <a:rPr lang="en-US" dirty="0"/>
            <a:t>Apply the </a:t>
          </a:r>
          <a:r>
            <a:rPr lang="en-US" dirty="0" err="1"/>
            <a:t>pod.yaml</a:t>
          </a:r>
          <a:r>
            <a:rPr lang="en-US" dirty="0"/>
            <a:t> file to create a Pod running your container</a:t>
          </a:r>
        </a:p>
      </dgm:t>
    </dgm:pt>
    <dgm:pt modelId="{23D4D668-0412-4D29-B05C-C230E80030D9}" type="parTrans" cxnId="{AB35273D-B907-4B4B-8C77-5F182317BEE4}">
      <dgm:prSet/>
      <dgm:spPr/>
      <dgm:t>
        <a:bodyPr/>
        <a:lstStyle/>
        <a:p>
          <a:endParaRPr lang="en-US"/>
        </a:p>
      </dgm:t>
    </dgm:pt>
    <dgm:pt modelId="{F18FC561-AED7-4170-8FF7-505F51E37901}" type="sibTrans" cxnId="{AB35273D-B907-4B4B-8C77-5F182317BEE4}">
      <dgm:prSet/>
      <dgm:spPr/>
      <dgm:t>
        <a:bodyPr/>
        <a:lstStyle/>
        <a:p>
          <a:endParaRPr lang="en-US"/>
        </a:p>
      </dgm:t>
    </dgm:pt>
    <dgm:pt modelId="{D5AD783A-8198-4E55-8A57-3592437DF13F}">
      <dgm:prSet phldrT="[Text]"/>
      <dgm:spPr/>
      <dgm:t>
        <a:bodyPr/>
        <a:lstStyle/>
        <a:p>
          <a:r>
            <a:rPr lang="en-US" dirty="0"/>
            <a:t>Remote into the Pod</a:t>
          </a:r>
        </a:p>
      </dgm:t>
    </dgm:pt>
    <dgm:pt modelId="{58B1F2B5-AF5B-45D7-9002-A1ED3DB66378}" type="parTrans" cxnId="{542CC73B-FB35-486F-A424-F36ECC8CAA68}">
      <dgm:prSet/>
      <dgm:spPr/>
      <dgm:t>
        <a:bodyPr/>
        <a:lstStyle/>
        <a:p>
          <a:endParaRPr lang="en-US"/>
        </a:p>
      </dgm:t>
    </dgm:pt>
    <dgm:pt modelId="{D4CAD7D9-DDF1-419F-B098-2AB875D42B5D}" type="sibTrans" cxnId="{542CC73B-FB35-486F-A424-F36ECC8CAA68}">
      <dgm:prSet/>
      <dgm:spPr/>
      <dgm:t>
        <a:bodyPr/>
        <a:lstStyle/>
        <a:p>
          <a:endParaRPr lang="en-US"/>
        </a:p>
      </dgm:t>
    </dgm:pt>
    <dgm:pt modelId="{D9E32CFC-29A3-4E86-A486-295E59DC348D}">
      <dgm:prSet phldrT="[Text]"/>
      <dgm:spPr/>
      <dgm:t>
        <a:bodyPr/>
        <a:lstStyle/>
        <a:p>
          <a:r>
            <a:rPr lang="en-US" dirty="0"/>
            <a:t>Execute your train.py script</a:t>
          </a:r>
        </a:p>
      </dgm:t>
    </dgm:pt>
    <dgm:pt modelId="{6323822D-728B-45BF-98EB-81C89056ECA1}" type="parTrans" cxnId="{AEC9187E-DBC6-479D-ADDD-87A22E7019B5}">
      <dgm:prSet/>
      <dgm:spPr/>
      <dgm:t>
        <a:bodyPr/>
        <a:lstStyle/>
        <a:p>
          <a:endParaRPr lang="en-US"/>
        </a:p>
      </dgm:t>
    </dgm:pt>
    <dgm:pt modelId="{28AEBE16-24E8-460C-ABB0-D260BF2DE020}" type="sibTrans" cxnId="{AEC9187E-DBC6-479D-ADDD-87A22E7019B5}">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F71DCAAE-C3EA-4505-8D30-62763653435F}" type="pres">
      <dgm:prSet presAssocID="{5782A461-35EF-43C6-9550-D7EF6F3E8E1F}" presName="boxAndChildren" presStyleCnt="0"/>
      <dgm:spPr/>
    </dgm:pt>
    <dgm:pt modelId="{DEE11E5E-C836-4676-A3D9-A7207E387816}" type="pres">
      <dgm:prSet presAssocID="{5782A461-35EF-43C6-9550-D7EF6F3E8E1F}" presName="parentTextBox" presStyleLbl="node1" presStyleIdx="0" presStyleCnt="4"/>
      <dgm:spPr/>
    </dgm:pt>
    <dgm:pt modelId="{322FCB04-7177-40C9-8650-6C57CCCA2916}" type="pres">
      <dgm:prSet presAssocID="{5782A461-35EF-43C6-9550-D7EF6F3E8E1F}" presName="entireBox" presStyleLbl="node1" presStyleIdx="0" presStyleCnt="4"/>
      <dgm:spPr/>
    </dgm:pt>
    <dgm:pt modelId="{79457298-55B7-4BD6-BDB6-60E33175CAE6}" type="pres">
      <dgm:prSet presAssocID="{5782A461-35EF-43C6-9550-D7EF6F3E8E1F}" presName="descendantBox" presStyleCnt="0"/>
      <dgm:spPr/>
    </dgm:pt>
    <dgm:pt modelId="{FA2556D6-5483-434B-8BA7-55E581BEE1C5}" type="pres">
      <dgm:prSet presAssocID="{89693F01-202D-44E4-B458-DC4C578A4E10}" presName="childTextBox" presStyleLbl="fgAccFollowNode1" presStyleIdx="0" presStyleCnt="9">
        <dgm:presLayoutVars>
          <dgm:bulletEnabled val="1"/>
        </dgm:presLayoutVars>
      </dgm:prSet>
      <dgm:spPr/>
    </dgm:pt>
    <dgm:pt modelId="{D522107C-664F-4C82-B1DD-0BAA7914CC18}" type="pres">
      <dgm:prSet presAssocID="{D5AD783A-8198-4E55-8A57-3592437DF13F}" presName="childTextBox" presStyleLbl="fgAccFollowNode1" presStyleIdx="1" presStyleCnt="9">
        <dgm:presLayoutVars>
          <dgm:bulletEnabled val="1"/>
        </dgm:presLayoutVars>
      </dgm:prSet>
      <dgm:spPr/>
    </dgm:pt>
    <dgm:pt modelId="{10D7AACA-C51A-48D6-AFF9-DD5D3E6F4A4E}" type="pres">
      <dgm:prSet presAssocID="{D9E32CFC-29A3-4E86-A486-295E59DC348D}" presName="childTextBox" presStyleLbl="fgAccFollowNode1" presStyleIdx="2" presStyleCnt="9">
        <dgm:presLayoutVars>
          <dgm:bulletEnabled val="1"/>
        </dgm:presLayoutVars>
      </dgm:prSet>
      <dgm:spPr/>
    </dgm:pt>
    <dgm:pt modelId="{447CD44B-00EA-40FD-98C9-A727A8D0A082}" type="pres">
      <dgm:prSet presAssocID="{6E586484-C5CE-40F9-A946-ACCFF23FF217}" presName="sp" presStyleCnt="0"/>
      <dgm:spPr/>
    </dgm:pt>
    <dgm:pt modelId="{A428B71D-5B27-4634-8C4F-4DF4A04640D7}" type="pres">
      <dgm:prSet presAssocID="{93CB029F-8DA8-4CC3-A79E-DF87C9F88688}" presName="arrowAndChildren" presStyleCnt="0"/>
      <dgm:spPr/>
    </dgm:pt>
    <dgm:pt modelId="{D11ED51B-7F0C-4D9B-98C9-DD5119A8F6D9}" type="pres">
      <dgm:prSet presAssocID="{93CB029F-8DA8-4CC3-A79E-DF87C9F88688}" presName="parentTextArrow" presStyleLbl="node1" presStyleIdx="0" presStyleCnt="4"/>
      <dgm:spPr/>
    </dgm:pt>
    <dgm:pt modelId="{0C706300-C0A7-4BF0-BCA1-61310F561437}" type="pres">
      <dgm:prSet presAssocID="{93CB029F-8DA8-4CC3-A79E-DF87C9F88688}" presName="arrow" presStyleLbl="node1" presStyleIdx="1" presStyleCnt="4"/>
      <dgm:spPr/>
    </dgm:pt>
    <dgm:pt modelId="{300821BA-B567-49B1-95EF-B5F8CDC27519}" type="pres">
      <dgm:prSet presAssocID="{93CB029F-8DA8-4CC3-A79E-DF87C9F88688}" presName="descendantArrow" presStyleCnt="0"/>
      <dgm:spPr/>
    </dgm:pt>
    <dgm:pt modelId="{57E77A9D-C5EC-402B-ADBF-813EF40111F2}" type="pres">
      <dgm:prSet presAssocID="{7CC8CF75-1914-4446-9189-AFD6CA6F696D}" presName="childTextArrow" presStyleLbl="fgAccFollowNode1" presStyleIdx="3" presStyleCnt="9">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1" presStyleCnt="4"/>
      <dgm:spPr/>
    </dgm:pt>
    <dgm:pt modelId="{DD577423-7778-4F24-BBA8-1F0AA6E8A12C}" type="pres">
      <dgm:prSet presAssocID="{22F6F0E8-0919-45B1-9337-F9F55CACFC35}" presName="arrow" presStyleLbl="node1" presStyleIdx="2" presStyleCnt="4"/>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4" presStyleCnt="9">
        <dgm:presLayoutVars>
          <dgm:bulletEnabled val="1"/>
        </dgm:presLayoutVars>
      </dgm:prSet>
      <dgm:spPr/>
    </dgm:pt>
    <dgm:pt modelId="{55723637-7872-4E64-98B7-A89084AB0ACE}" type="pres">
      <dgm:prSet presAssocID="{AE033AD4-F998-4731-946E-74F663C5B30B}" presName="childTextArrow" presStyleLbl="fgAccFollowNode1" presStyleIdx="5" presStyleCnt="9">
        <dgm:presLayoutVars>
          <dgm:bulletEnabled val="1"/>
        </dgm:presLayoutVars>
      </dgm:prSet>
      <dgm:spPr/>
    </dgm:pt>
    <dgm:pt modelId="{A054CB06-41F7-4114-92CE-DAF711EABE8C}" type="pres">
      <dgm:prSet presAssocID="{B1A6C54C-3D48-4CC3-A6CC-FC8562E283E2}" presName="childTextArrow" presStyleLbl="fgAccFollowNode1" presStyleIdx="6" presStyleCnt="9">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2" presStyleCnt="4"/>
      <dgm:spPr/>
    </dgm:pt>
    <dgm:pt modelId="{E5F14D28-CB6C-4C58-9D43-AF9E718726E7}" type="pres">
      <dgm:prSet presAssocID="{0BED5D16-76E2-417A-B14F-A9C290782545}" presName="arrow" presStyleLbl="node1" presStyleIdx="3" presStyleCnt="4"/>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7" presStyleCnt="9">
        <dgm:presLayoutVars>
          <dgm:bulletEnabled val="1"/>
        </dgm:presLayoutVars>
      </dgm:prSet>
      <dgm:spPr/>
    </dgm:pt>
    <dgm:pt modelId="{3222DB0A-B1D1-43CC-BE05-0EF58562F772}" type="pres">
      <dgm:prSet presAssocID="{906F584A-9176-475C-BC80-B65AAD4A4C6C}" presName="childTextArrow" presStyleLbl="fgAccFollowNode1" presStyleIdx="8" presStyleCnt="9">
        <dgm:presLayoutVars>
          <dgm:bulletEnabled val="1"/>
        </dgm:presLayoutVars>
      </dgm:prSet>
      <dgm:spPr/>
    </dgm:pt>
  </dgm:ptLst>
  <dgm:cxnLst>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CFBCEE2C-29EA-4859-AFC8-BE47E42B9BCD}" type="presOf" srcId="{0BED5D16-76E2-417A-B14F-A9C290782545}" destId="{E5F14D28-CB6C-4C58-9D43-AF9E718726E7}" srcOrd="1" destOrd="0" presId="urn:microsoft.com/office/officeart/2005/8/layout/process4"/>
    <dgm:cxn modelId="{1C84262E-778C-45BE-8DE1-16711EBA18BB}" srcId="{0E8179CE-B6FC-4776-83E1-D03AE9E7348A}" destId="{5782A461-35EF-43C6-9550-D7EF6F3E8E1F}" srcOrd="3" destOrd="0" parTransId="{AC297529-E1DA-4D9E-A36D-82BAAC926DA3}" sibTransId="{22FC4B5F-880F-4C5B-9C56-6FFD8B27BCB8}"/>
    <dgm:cxn modelId="{7DB0C430-E4E8-44EC-BB38-763BA62FA230}" type="presOf" srcId="{D5AD783A-8198-4E55-8A57-3592437DF13F}" destId="{D522107C-664F-4C82-B1DD-0BAA7914CC18}" srcOrd="0" destOrd="0" presId="urn:microsoft.com/office/officeart/2005/8/layout/process4"/>
    <dgm:cxn modelId="{84C2E031-C96E-43FF-B338-3E22FBCF205D}" type="presOf" srcId="{93CB029F-8DA8-4CC3-A79E-DF87C9F88688}" destId="{0C706300-C0A7-4BF0-BCA1-61310F561437}" srcOrd="1" destOrd="0" presId="urn:microsoft.com/office/officeart/2005/8/layout/process4"/>
    <dgm:cxn modelId="{542CC73B-FB35-486F-A424-F36ECC8CAA68}" srcId="{5782A461-35EF-43C6-9550-D7EF6F3E8E1F}" destId="{D5AD783A-8198-4E55-8A57-3592437DF13F}" srcOrd="1" destOrd="0" parTransId="{58B1F2B5-AF5B-45D7-9002-A1ED3DB66378}" sibTransId="{D4CAD7D9-DDF1-419F-B098-2AB875D42B5D}"/>
    <dgm:cxn modelId="{AB35273D-B907-4B4B-8C77-5F182317BEE4}" srcId="{5782A461-35EF-43C6-9550-D7EF6F3E8E1F}" destId="{89693F01-202D-44E4-B458-DC4C578A4E10}" srcOrd="0" destOrd="0" parTransId="{23D4D668-0412-4D29-B05C-C230E80030D9}" sibTransId="{F18FC561-AED7-4170-8FF7-505F51E37901}"/>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4059E050-78E0-4A5C-8AAF-27A6EDA6AAD4}" type="presOf" srcId="{5782A461-35EF-43C6-9550-D7EF6F3E8E1F}" destId="{322FCB04-7177-40C9-8650-6C57CCCA2916}" srcOrd="1" destOrd="0" presId="urn:microsoft.com/office/officeart/2005/8/layout/process4"/>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29FE5A59-6D86-47DB-AAF0-E325469145A1}" type="presOf" srcId="{89693F01-202D-44E4-B458-DC4C578A4E10}" destId="{FA2556D6-5483-434B-8BA7-55E581BEE1C5}"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AEC9187E-DBC6-479D-ADDD-87A22E7019B5}" srcId="{5782A461-35EF-43C6-9550-D7EF6F3E8E1F}" destId="{D9E32CFC-29A3-4E86-A486-295E59DC348D}" srcOrd="2" destOrd="0" parTransId="{6323822D-728B-45BF-98EB-81C89056ECA1}" sibTransId="{28AEBE16-24E8-460C-ABB0-D260BF2DE020}"/>
    <dgm:cxn modelId="{A960BC7E-775D-4E1F-AE74-0764B293E779}" type="presOf" srcId="{D9E32CFC-29A3-4E86-A486-295E59DC348D}" destId="{10D7AACA-C51A-48D6-AFF9-DD5D3E6F4A4E}" srcOrd="0" destOrd="0" presId="urn:microsoft.com/office/officeart/2005/8/layout/process4"/>
    <dgm:cxn modelId="{0E986B86-78AF-4869-B366-E9FA42124C0E}" type="presOf" srcId="{7CC8CF75-1914-4446-9189-AFD6CA6F696D}" destId="{57E77A9D-C5EC-402B-ADBF-813EF40111F2}"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989AEBA4-6374-4BC9-AB58-0947EB2DC3DE}" type="presOf" srcId="{5782A461-35EF-43C6-9550-D7EF6F3E8E1F}" destId="{DEE11E5E-C836-4676-A3D9-A7207E387816}"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B76786EC-1DBE-4281-A539-069D8A81C9FE}" type="presOf" srcId="{93CB029F-8DA8-4CC3-A79E-DF87C9F88688}" destId="{D11ED51B-7F0C-4D9B-98C9-DD5119A8F6D9}"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7AD4F049-CB79-4BEF-9F6A-10AF262CF906}" type="presParOf" srcId="{12B41A6E-2C2F-4870-8BFE-33FF94D77729}" destId="{F71DCAAE-C3EA-4505-8D30-62763653435F}" srcOrd="0" destOrd="0" presId="urn:microsoft.com/office/officeart/2005/8/layout/process4"/>
    <dgm:cxn modelId="{EDA0677E-CEEC-42C1-8CD5-0135AC3EDE7E}" type="presParOf" srcId="{F71DCAAE-C3EA-4505-8D30-62763653435F}" destId="{DEE11E5E-C836-4676-A3D9-A7207E387816}" srcOrd="0" destOrd="0" presId="urn:microsoft.com/office/officeart/2005/8/layout/process4"/>
    <dgm:cxn modelId="{48814780-4D5E-443A-AD3A-58BC5D21BB62}" type="presParOf" srcId="{F71DCAAE-C3EA-4505-8D30-62763653435F}" destId="{322FCB04-7177-40C9-8650-6C57CCCA2916}" srcOrd="1" destOrd="0" presId="urn:microsoft.com/office/officeart/2005/8/layout/process4"/>
    <dgm:cxn modelId="{27C78839-4B50-4556-839E-554558F0D9D7}" type="presParOf" srcId="{F71DCAAE-C3EA-4505-8D30-62763653435F}" destId="{79457298-55B7-4BD6-BDB6-60E33175CAE6}" srcOrd="2" destOrd="0" presId="urn:microsoft.com/office/officeart/2005/8/layout/process4"/>
    <dgm:cxn modelId="{4F7DDC3E-0051-4B57-B509-7A4CA823F3AC}" type="presParOf" srcId="{79457298-55B7-4BD6-BDB6-60E33175CAE6}" destId="{FA2556D6-5483-434B-8BA7-55E581BEE1C5}" srcOrd="0" destOrd="0" presId="urn:microsoft.com/office/officeart/2005/8/layout/process4"/>
    <dgm:cxn modelId="{BB683298-856F-409B-99BA-490CF7CACDE4}" type="presParOf" srcId="{79457298-55B7-4BD6-BDB6-60E33175CAE6}" destId="{D522107C-664F-4C82-B1DD-0BAA7914CC18}" srcOrd="1" destOrd="0" presId="urn:microsoft.com/office/officeart/2005/8/layout/process4"/>
    <dgm:cxn modelId="{DECFC08B-F7C2-4234-A346-13E5C6569D20}" type="presParOf" srcId="{79457298-55B7-4BD6-BDB6-60E33175CAE6}" destId="{10D7AACA-C51A-48D6-AFF9-DD5D3E6F4A4E}" srcOrd="2" destOrd="0" presId="urn:microsoft.com/office/officeart/2005/8/layout/process4"/>
    <dgm:cxn modelId="{8598F0FA-9C2B-461B-B42F-E4DD0DAF2BBE}" type="presParOf" srcId="{12B41A6E-2C2F-4870-8BFE-33FF94D77729}" destId="{447CD44B-00EA-40FD-98C9-A727A8D0A082}" srcOrd="1" destOrd="0" presId="urn:microsoft.com/office/officeart/2005/8/layout/process4"/>
    <dgm:cxn modelId="{50D53D11-7B4F-4CD5-8060-D3AB632286AB}" type="presParOf" srcId="{12B41A6E-2C2F-4870-8BFE-33FF94D77729}" destId="{A428B71D-5B27-4634-8C4F-4DF4A04640D7}" srcOrd="2" destOrd="0" presId="urn:microsoft.com/office/officeart/2005/8/layout/process4"/>
    <dgm:cxn modelId="{548E9E5F-B14A-4855-8ADE-0B98BED25819}" type="presParOf" srcId="{A428B71D-5B27-4634-8C4F-4DF4A04640D7}" destId="{D11ED51B-7F0C-4D9B-98C9-DD5119A8F6D9}" srcOrd="0" destOrd="0" presId="urn:microsoft.com/office/officeart/2005/8/layout/process4"/>
    <dgm:cxn modelId="{73BCF133-84C1-418F-BE7B-56B99DEBB47A}" type="presParOf" srcId="{A428B71D-5B27-4634-8C4F-4DF4A04640D7}" destId="{0C706300-C0A7-4BF0-BCA1-61310F561437}" srcOrd="1" destOrd="0" presId="urn:microsoft.com/office/officeart/2005/8/layout/process4"/>
    <dgm:cxn modelId="{BC1525C9-DE93-465B-90FC-E327B1D35509}" type="presParOf" srcId="{A428B71D-5B27-4634-8C4F-4DF4A04640D7}" destId="{300821BA-B567-49B1-95EF-B5F8CDC27519}" srcOrd="2" destOrd="0" presId="urn:microsoft.com/office/officeart/2005/8/layout/process4"/>
    <dgm:cxn modelId="{9859CD97-9D9A-4958-9789-883DE9B9172B}" type="presParOf" srcId="{300821BA-B567-49B1-95EF-B5F8CDC27519}" destId="{57E77A9D-C5EC-402B-ADBF-813EF40111F2}" srcOrd="0" destOrd="0" presId="urn:microsoft.com/office/officeart/2005/8/layout/process4"/>
    <dgm:cxn modelId="{6DA15C45-CA9A-4FFF-A233-B90C3DDB6EE1}" type="presParOf" srcId="{12B41A6E-2C2F-4870-8BFE-33FF94D77729}" destId="{3F713400-12F4-4D74-8624-043401F2A9C6}" srcOrd="3" destOrd="0" presId="urn:microsoft.com/office/officeart/2005/8/layout/process4"/>
    <dgm:cxn modelId="{0FEB4CB2-F403-44A4-9CF8-3FD92AE31B56}" type="presParOf" srcId="{12B41A6E-2C2F-4870-8BFE-33FF94D77729}" destId="{D4B3B347-56CB-4C74-AB16-05FD855634DB}" srcOrd="4"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5" destOrd="0" presId="urn:microsoft.com/office/officeart/2005/8/layout/process4"/>
    <dgm:cxn modelId="{BA89868A-93E0-4386-ADC3-4CF6316E977F}" type="presParOf" srcId="{12B41A6E-2C2F-4870-8BFE-33FF94D77729}" destId="{47E72D37-CA3A-42BB-94D1-A8D80385170F}" srcOrd="6"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8179CE-B6FC-4776-83E1-D03AE9E7348A}" type="doc">
      <dgm:prSet loTypeId="urn:microsoft.com/office/officeart/2005/8/layout/process4" loCatId="process" qsTypeId="urn:microsoft.com/office/officeart/2005/8/quickstyle/simple1" qsCatId="simple" csTypeId="urn:microsoft.com/office/officeart/2005/8/colors/colorful4" csCatId="colorful" phldr="1"/>
      <dgm:spPr/>
    </dgm:pt>
    <dgm:pt modelId="{A08BE65E-72E3-4000-9AB5-1DE6B19382C7}">
      <dgm:prSet phldrT="[Text]"/>
      <dgm:spPr/>
      <dgm:t>
        <a:bodyPr/>
        <a:lstStyle/>
        <a:p>
          <a:r>
            <a:rPr lang="en-US" dirty="0"/>
            <a:t>Grab a dataset and put it in the class data lake </a:t>
          </a:r>
        </a:p>
      </dgm:t>
    </dgm:pt>
    <dgm:pt modelId="{645F3DED-4726-49CE-AA70-3F1B633BBB8D}" type="parTrans" cxnId="{BCAD2F5E-FCCD-4828-AE2C-F9490AAF47BB}">
      <dgm:prSet/>
      <dgm:spPr/>
      <dgm:t>
        <a:bodyPr/>
        <a:lstStyle/>
        <a:p>
          <a:endParaRPr lang="en-US"/>
        </a:p>
      </dgm:t>
    </dgm:pt>
    <dgm:pt modelId="{4365AE42-B1B5-42BE-8FAA-CF9E93CE8D96}" type="sibTrans" cxnId="{BCAD2F5E-FCCD-4828-AE2C-F9490AAF47BB}">
      <dgm:prSet/>
      <dgm:spPr/>
      <dgm:t>
        <a:bodyPr/>
        <a:lstStyle/>
        <a:p>
          <a:endParaRPr lang="en-US"/>
        </a:p>
      </dgm:t>
    </dgm:pt>
    <dgm:pt modelId="{906F584A-9176-475C-BC80-B65AAD4A4C6C}">
      <dgm:prSet phldrT="[Text]"/>
      <dgm:spPr/>
      <dgm:t>
        <a:bodyPr/>
        <a:lstStyle/>
        <a:p>
          <a:r>
            <a:rPr lang="en-US" dirty="0"/>
            <a:t>Mount your data lake in your group’s cluster</a:t>
          </a:r>
        </a:p>
      </dgm:t>
    </dgm:pt>
    <dgm:pt modelId="{995CB331-4CF3-437B-BC65-D40E64CC1920}" type="parTrans" cxnId="{537C5CBF-68E2-44D7-945C-8F302449DD27}">
      <dgm:prSet/>
      <dgm:spPr/>
      <dgm:t>
        <a:bodyPr/>
        <a:lstStyle/>
        <a:p>
          <a:endParaRPr lang="en-US"/>
        </a:p>
      </dgm:t>
    </dgm:pt>
    <dgm:pt modelId="{BE71243C-01AD-4684-8519-C8773799AF5A}" type="sibTrans" cxnId="{537C5CBF-68E2-44D7-945C-8F302449DD27}">
      <dgm:prSet/>
      <dgm:spPr/>
      <dgm:t>
        <a:bodyPr/>
        <a:lstStyle/>
        <a:p>
          <a:endParaRPr lang="en-US"/>
        </a:p>
      </dgm:t>
    </dgm:pt>
    <dgm:pt modelId="{22F6F0E8-0919-45B1-9337-F9F55CACFC35}">
      <dgm:prSet phldrT="[Text]"/>
      <dgm:spPr/>
      <dgm:t>
        <a:bodyPr/>
        <a:lstStyle/>
        <a:p>
          <a:r>
            <a:rPr lang="en-US" dirty="0"/>
            <a:t>Data Prep</a:t>
          </a:r>
        </a:p>
      </dgm:t>
    </dgm:pt>
    <dgm:pt modelId="{8977FFF0-1C96-4975-B856-9F759B37084C}" type="parTrans" cxnId="{A1713E29-5C7E-42F1-863F-A30942F7D9AA}">
      <dgm:prSet/>
      <dgm:spPr/>
      <dgm:t>
        <a:bodyPr/>
        <a:lstStyle/>
        <a:p>
          <a:endParaRPr lang="en-US"/>
        </a:p>
      </dgm:t>
    </dgm:pt>
    <dgm:pt modelId="{F9F015A5-1740-4C6D-ACF9-9375B79CA008}" type="sibTrans" cxnId="{A1713E29-5C7E-42F1-863F-A30942F7D9AA}">
      <dgm:prSet/>
      <dgm:spPr/>
      <dgm:t>
        <a:bodyPr/>
        <a:lstStyle/>
        <a:p>
          <a:endParaRPr lang="en-US"/>
        </a:p>
      </dgm:t>
    </dgm:pt>
    <dgm:pt modelId="{AE033AD4-F998-4731-946E-74F663C5B30B}">
      <dgm:prSet phldrT="[Text]"/>
      <dgm:spPr/>
      <dgm:t>
        <a:bodyPr/>
        <a:lstStyle/>
        <a:p>
          <a:r>
            <a:rPr lang="en-US" dirty="0"/>
            <a:t>Save your pipeline to the data lake</a:t>
          </a:r>
        </a:p>
      </dgm:t>
    </dgm:pt>
    <dgm:pt modelId="{F8A4A96D-183B-46D6-BDF7-BD46960EB5C6}" type="parTrans" cxnId="{9F533878-C119-4E37-B4B6-6E848CB7A2AA}">
      <dgm:prSet/>
      <dgm:spPr/>
      <dgm:t>
        <a:bodyPr/>
        <a:lstStyle/>
        <a:p>
          <a:endParaRPr lang="en-US"/>
        </a:p>
      </dgm:t>
    </dgm:pt>
    <dgm:pt modelId="{6A93898E-423C-4771-B298-06B5B1BA14B2}" type="sibTrans" cxnId="{9F533878-C119-4E37-B4B6-6E848CB7A2AA}">
      <dgm:prSet/>
      <dgm:spPr/>
      <dgm:t>
        <a:bodyPr/>
        <a:lstStyle/>
        <a:p>
          <a:endParaRPr lang="en-US"/>
        </a:p>
      </dgm:t>
    </dgm:pt>
    <dgm:pt modelId="{B1A6C54C-3D48-4CC3-A6CC-FC8562E283E2}">
      <dgm:prSet phldrT="[Text]"/>
      <dgm:spPr/>
      <dgm:t>
        <a:bodyPr/>
        <a:lstStyle/>
        <a:p>
          <a:r>
            <a:rPr lang="en-US" dirty="0"/>
            <a:t>Split data into train/test</a:t>
          </a:r>
        </a:p>
      </dgm:t>
    </dgm:pt>
    <dgm:pt modelId="{2FE910BF-F0F6-4EF1-B00D-74739738F7CB}" type="parTrans" cxnId="{C36503D4-4E33-443A-8AAC-CD8C5AF98995}">
      <dgm:prSet/>
      <dgm:spPr/>
      <dgm:t>
        <a:bodyPr/>
        <a:lstStyle/>
        <a:p>
          <a:endParaRPr lang="en-US"/>
        </a:p>
      </dgm:t>
    </dgm:pt>
    <dgm:pt modelId="{D3BC5A58-2657-4A95-8CD1-2C5FA0F59D47}" type="sibTrans" cxnId="{C36503D4-4E33-443A-8AAC-CD8C5AF98995}">
      <dgm:prSet/>
      <dgm:spPr/>
      <dgm:t>
        <a:bodyPr/>
        <a:lstStyle/>
        <a:p>
          <a:endParaRPr lang="en-US"/>
        </a:p>
      </dgm:t>
    </dgm:pt>
    <dgm:pt modelId="{93CB029F-8DA8-4CC3-A79E-DF87C9F88688}">
      <dgm:prSet phldrT="[Text]"/>
      <dgm:spPr/>
      <dgm:t>
        <a:bodyPr/>
        <a:lstStyle/>
        <a:p>
          <a:r>
            <a:rPr lang="en-US" dirty="0"/>
            <a:t>Machine Learning</a:t>
          </a:r>
        </a:p>
      </dgm:t>
    </dgm:pt>
    <dgm:pt modelId="{4CF79EAB-5A18-44B6-AA70-822A118477C5}" type="parTrans" cxnId="{7A1C38FF-D076-483B-AF31-B79748CC1743}">
      <dgm:prSet/>
      <dgm:spPr/>
      <dgm:t>
        <a:bodyPr/>
        <a:lstStyle/>
        <a:p>
          <a:endParaRPr lang="en-US"/>
        </a:p>
      </dgm:t>
    </dgm:pt>
    <dgm:pt modelId="{6E586484-C5CE-40F9-A946-ACCFF23FF217}" type="sibTrans" cxnId="{7A1C38FF-D076-483B-AF31-B79748CC1743}">
      <dgm:prSet/>
      <dgm:spPr/>
      <dgm:t>
        <a:bodyPr/>
        <a:lstStyle/>
        <a:p>
          <a:endParaRPr lang="en-US"/>
        </a:p>
      </dgm:t>
    </dgm:pt>
    <dgm:pt modelId="{0BED5D16-76E2-417A-B14F-A9C290782545}">
      <dgm:prSet phldrT="[Text]"/>
      <dgm:spPr/>
      <dgm:t>
        <a:bodyPr/>
        <a:lstStyle/>
        <a:p>
          <a:r>
            <a:rPr lang="en-US" dirty="0"/>
            <a:t>Data Lake Stuff</a:t>
          </a:r>
        </a:p>
      </dgm:t>
    </dgm:pt>
    <dgm:pt modelId="{5DAAC908-BB51-47CA-B069-F0EC86181C14}" type="parTrans" cxnId="{717E5DAE-F3B8-4CC5-A814-D43973170EAB}">
      <dgm:prSet/>
      <dgm:spPr/>
      <dgm:t>
        <a:bodyPr/>
        <a:lstStyle/>
        <a:p>
          <a:endParaRPr lang="en-US"/>
        </a:p>
      </dgm:t>
    </dgm:pt>
    <dgm:pt modelId="{6B78667F-E196-4A71-AC28-A853BF1CBAAC}" type="sibTrans" cxnId="{717E5DAE-F3B8-4CC5-A814-D43973170EAB}">
      <dgm:prSet/>
      <dgm:spPr/>
      <dgm:t>
        <a:bodyPr/>
        <a:lstStyle/>
        <a:p>
          <a:endParaRPr lang="en-US"/>
        </a:p>
      </dgm:t>
    </dgm:pt>
    <dgm:pt modelId="{1A004D52-42B5-47BA-9E8E-A82DF0E0F32B}">
      <dgm:prSet phldrT="[Text]"/>
      <dgm:spPr/>
      <dgm:t>
        <a:bodyPr/>
        <a:lstStyle/>
        <a:p>
          <a:r>
            <a:rPr lang="en-US" dirty="0"/>
            <a:t>Preprocess your data to vectorize it</a:t>
          </a:r>
        </a:p>
      </dgm:t>
    </dgm:pt>
    <dgm:pt modelId="{F9D3ABCE-1076-4622-AA5A-2763E9321604}" type="parTrans" cxnId="{543E6D7A-2965-452E-A64E-1BF3043431AF}">
      <dgm:prSet/>
      <dgm:spPr/>
      <dgm:t>
        <a:bodyPr/>
        <a:lstStyle/>
        <a:p>
          <a:endParaRPr lang="en-US"/>
        </a:p>
      </dgm:t>
    </dgm:pt>
    <dgm:pt modelId="{37828EEA-A99F-4073-97E8-0BA802970DC9}" type="sibTrans" cxnId="{543E6D7A-2965-452E-A64E-1BF3043431AF}">
      <dgm:prSet/>
      <dgm:spPr/>
      <dgm:t>
        <a:bodyPr/>
        <a:lstStyle/>
        <a:p>
          <a:endParaRPr lang="en-US"/>
        </a:p>
      </dgm:t>
    </dgm:pt>
    <dgm:pt modelId="{7CC8CF75-1914-4446-9189-AFD6CA6F696D}">
      <dgm:prSet phldrT="[Text]"/>
      <dgm:spPr/>
      <dgm:t>
        <a:bodyPr/>
        <a:lstStyle/>
        <a:p>
          <a:r>
            <a:rPr lang="en-US" dirty="0"/>
            <a:t>Create a simple ML model using Spark </a:t>
          </a:r>
          <a:r>
            <a:rPr lang="en-US" dirty="0" err="1"/>
            <a:t>Mllib</a:t>
          </a:r>
          <a:endParaRPr lang="en-US" dirty="0"/>
        </a:p>
      </dgm:t>
    </dgm:pt>
    <dgm:pt modelId="{4D5F001E-7645-47AE-A118-5FA925A4AB18}" type="parTrans" cxnId="{D5D9BD4E-0539-41FF-A957-229B74643FAF}">
      <dgm:prSet/>
      <dgm:spPr/>
      <dgm:t>
        <a:bodyPr/>
        <a:lstStyle/>
        <a:p>
          <a:endParaRPr lang="en-US"/>
        </a:p>
      </dgm:t>
    </dgm:pt>
    <dgm:pt modelId="{EC8B49E4-E8A9-43DF-931E-2B5ADE007199}" type="sibTrans" cxnId="{D5D9BD4E-0539-41FF-A957-229B74643FAF}">
      <dgm:prSet/>
      <dgm:spPr/>
      <dgm:t>
        <a:bodyPr/>
        <a:lstStyle/>
        <a:p>
          <a:endParaRPr lang="en-US"/>
        </a:p>
      </dgm:t>
    </dgm:pt>
    <dgm:pt modelId="{E3F9BDD6-EACC-457D-8FCC-ABA2FCDA964A}">
      <dgm:prSet phldrT="[Text]"/>
      <dgm:spPr/>
      <dgm:t>
        <a:bodyPr/>
        <a:lstStyle/>
        <a:p>
          <a:r>
            <a:rPr lang="en-US" dirty="0"/>
            <a:t>Evaluate the model</a:t>
          </a:r>
        </a:p>
      </dgm:t>
    </dgm:pt>
    <dgm:pt modelId="{969FF8A3-7EC7-49D3-8218-428C02C53F7C}" type="parTrans" cxnId="{67BF87C4-0C0D-42B8-9DE8-9FD78069B101}">
      <dgm:prSet/>
      <dgm:spPr/>
      <dgm:t>
        <a:bodyPr/>
        <a:lstStyle/>
        <a:p>
          <a:endParaRPr lang="en-US"/>
        </a:p>
      </dgm:t>
    </dgm:pt>
    <dgm:pt modelId="{8DC8C459-6A21-4BFA-B28C-3B9DB72627F5}" type="sibTrans" cxnId="{67BF87C4-0C0D-42B8-9DE8-9FD78069B101}">
      <dgm:prSet/>
      <dgm:spPr/>
      <dgm:t>
        <a:bodyPr/>
        <a:lstStyle/>
        <a:p>
          <a:endParaRPr lang="en-US"/>
        </a:p>
      </dgm:t>
    </dgm:pt>
    <dgm:pt modelId="{190FC35E-36DF-46D3-8F32-5946D58EA6A8}">
      <dgm:prSet phldrT="[Text]"/>
      <dgm:spPr/>
      <dgm:t>
        <a:bodyPr/>
        <a:lstStyle/>
        <a:p>
          <a:r>
            <a:rPr lang="en-US" dirty="0"/>
            <a:t>Write the model to the data lake</a:t>
          </a:r>
        </a:p>
      </dgm:t>
    </dgm:pt>
    <dgm:pt modelId="{B7951B7A-4C29-493E-A7B9-77554EFDBB35}" type="parTrans" cxnId="{1B716561-5EA6-4931-9FDA-9FADA8CC8177}">
      <dgm:prSet/>
      <dgm:spPr/>
      <dgm:t>
        <a:bodyPr/>
        <a:lstStyle/>
        <a:p>
          <a:endParaRPr lang="en-US"/>
        </a:p>
      </dgm:t>
    </dgm:pt>
    <dgm:pt modelId="{43E9293F-3CAD-4347-8199-402C7CF30FC2}" type="sibTrans" cxnId="{1B716561-5EA6-4931-9FDA-9FADA8CC8177}">
      <dgm:prSet/>
      <dgm:spPr/>
      <dgm:t>
        <a:bodyPr/>
        <a:lstStyle/>
        <a:p>
          <a:endParaRPr lang="en-US"/>
        </a:p>
      </dgm:t>
    </dgm:pt>
    <dgm:pt modelId="{12B41A6E-2C2F-4870-8BFE-33FF94D77729}" type="pres">
      <dgm:prSet presAssocID="{0E8179CE-B6FC-4776-83E1-D03AE9E7348A}" presName="Name0" presStyleCnt="0">
        <dgm:presLayoutVars>
          <dgm:dir/>
          <dgm:animLvl val="lvl"/>
          <dgm:resizeHandles val="exact"/>
        </dgm:presLayoutVars>
      </dgm:prSet>
      <dgm:spPr/>
    </dgm:pt>
    <dgm:pt modelId="{8285EE8E-7CA3-4A71-B75D-0A2EB94E098F}" type="pres">
      <dgm:prSet presAssocID="{93CB029F-8DA8-4CC3-A79E-DF87C9F88688}" presName="boxAndChildren" presStyleCnt="0"/>
      <dgm:spPr/>
    </dgm:pt>
    <dgm:pt modelId="{589E739A-D61A-449B-B77E-65DABCE5C26A}" type="pres">
      <dgm:prSet presAssocID="{93CB029F-8DA8-4CC3-A79E-DF87C9F88688}" presName="parentTextBox" presStyleLbl="node1" presStyleIdx="0" presStyleCnt="3"/>
      <dgm:spPr/>
    </dgm:pt>
    <dgm:pt modelId="{D543DF34-0ACC-4A9F-A102-7F7349B280DB}" type="pres">
      <dgm:prSet presAssocID="{93CB029F-8DA8-4CC3-A79E-DF87C9F88688}" presName="entireBox" presStyleLbl="node1" presStyleIdx="0" presStyleCnt="3"/>
      <dgm:spPr/>
    </dgm:pt>
    <dgm:pt modelId="{277DDEA6-3162-4306-B99A-6B1DABD9D3D8}" type="pres">
      <dgm:prSet presAssocID="{93CB029F-8DA8-4CC3-A79E-DF87C9F88688}" presName="descendantBox" presStyleCnt="0"/>
      <dgm:spPr/>
    </dgm:pt>
    <dgm:pt modelId="{43594F7C-AEC5-451A-AD79-8E9A12E242FA}" type="pres">
      <dgm:prSet presAssocID="{7CC8CF75-1914-4446-9189-AFD6CA6F696D}" presName="childTextBox" presStyleLbl="fgAccFollowNode1" presStyleIdx="0" presStyleCnt="8">
        <dgm:presLayoutVars>
          <dgm:bulletEnabled val="1"/>
        </dgm:presLayoutVars>
      </dgm:prSet>
      <dgm:spPr/>
    </dgm:pt>
    <dgm:pt modelId="{342486C9-4102-414B-AAEC-06A48CDF4DC6}" type="pres">
      <dgm:prSet presAssocID="{E3F9BDD6-EACC-457D-8FCC-ABA2FCDA964A}" presName="childTextBox" presStyleLbl="fgAccFollowNode1" presStyleIdx="1" presStyleCnt="8">
        <dgm:presLayoutVars>
          <dgm:bulletEnabled val="1"/>
        </dgm:presLayoutVars>
      </dgm:prSet>
      <dgm:spPr/>
    </dgm:pt>
    <dgm:pt modelId="{184139CF-CBC9-4D83-BB17-E9D5E9B7475E}" type="pres">
      <dgm:prSet presAssocID="{190FC35E-36DF-46D3-8F32-5946D58EA6A8}" presName="childTextBox" presStyleLbl="fgAccFollowNode1" presStyleIdx="2" presStyleCnt="8">
        <dgm:presLayoutVars>
          <dgm:bulletEnabled val="1"/>
        </dgm:presLayoutVars>
      </dgm:prSet>
      <dgm:spPr/>
    </dgm:pt>
    <dgm:pt modelId="{3F713400-12F4-4D74-8624-043401F2A9C6}" type="pres">
      <dgm:prSet presAssocID="{F9F015A5-1740-4C6D-ACF9-9375B79CA008}" presName="sp" presStyleCnt="0"/>
      <dgm:spPr/>
    </dgm:pt>
    <dgm:pt modelId="{D4B3B347-56CB-4C74-AB16-05FD855634DB}" type="pres">
      <dgm:prSet presAssocID="{22F6F0E8-0919-45B1-9337-F9F55CACFC35}" presName="arrowAndChildren" presStyleCnt="0"/>
      <dgm:spPr/>
    </dgm:pt>
    <dgm:pt modelId="{D76B2CCF-57C2-422D-B9AD-95FE125E285C}" type="pres">
      <dgm:prSet presAssocID="{22F6F0E8-0919-45B1-9337-F9F55CACFC35}" presName="parentTextArrow" presStyleLbl="node1" presStyleIdx="0" presStyleCnt="3"/>
      <dgm:spPr/>
    </dgm:pt>
    <dgm:pt modelId="{DD577423-7778-4F24-BBA8-1F0AA6E8A12C}" type="pres">
      <dgm:prSet presAssocID="{22F6F0E8-0919-45B1-9337-F9F55CACFC35}" presName="arrow" presStyleLbl="node1" presStyleIdx="1" presStyleCnt="3"/>
      <dgm:spPr/>
    </dgm:pt>
    <dgm:pt modelId="{8D7B11D0-DBC0-43BF-8D16-C88A6908D27D}" type="pres">
      <dgm:prSet presAssocID="{22F6F0E8-0919-45B1-9337-F9F55CACFC35}" presName="descendantArrow" presStyleCnt="0"/>
      <dgm:spPr/>
    </dgm:pt>
    <dgm:pt modelId="{9EDD8115-79CB-4361-89AE-98E80A4DA21C}" type="pres">
      <dgm:prSet presAssocID="{1A004D52-42B5-47BA-9E8E-A82DF0E0F32B}" presName="childTextArrow" presStyleLbl="fgAccFollowNode1" presStyleIdx="3" presStyleCnt="8">
        <dgm:presLayoutVars>
          <dgm:bulletEnabled val="1"/>
        </dgm:presLayoutVars>
      </dgm:prSet>
      <dgm:spPr/>
    </dgm:pt>
    <dgm:pt modelId="{55723637-7872-4E64-98B7-A89084AB0ACE}" type="pres">
      <dgm:prSet presAssocID="{AE033AD4-F998-4731-946E-74F663C5B30B}" presName="childTextArrow" presStyleLbl="fgAccFollowNode1" presStyleIdx="4" presStyleCnt="8">
        <dgm:presLayoutVars>
          <dgm:bulletEnabled val="1"/>
        </dgm:presLayoutVars>
      </dgm:prSet>
      <dgm:spPr/>
    </dgm:pt>
    <dgm:pt modelId="{A054CB06-41F7-4114-92CE-DAF711EABE8C}" type="pres">
      <dgm:prSet presAssocID="{B1A6C54C-3D48-4CC3-A6CC-FC8562E283E2}" presName="childTextArrow" presStyleLbl="fgAccFollowNode1" presStyleIdx="5" presStyleCnt="8">
        <dgm:presLayoutVars>
          <dgm:bulletEnabled val="1"/>
        </dgm:presLayoutVars>
      </dgm:prSet>
      <dgm:spPr/>
    </dgm:pt>
    <dgm:pt modelId="{A6EC6AB2-3E30-4DD8-8C3E-C0EC7FB6E8F9}" type="pres">
      <dgm:prSet presAssocID="{6B78667F-E196-4A71-AC28-A853BF1CBAAC}" presName="sp" presStyleCnt="0"/>
      <dgm:spPr/>
    </dgm:pt>
    <dgm:pt modelId="{47E72D37-CA3A-42BB-94D1-A8D80385170F}" type="pres">
      <dgm:prSet presAssocID="{0BED5D16-76E2-417A-B14F-A9C290782545}" presName="arrowAndChildren" presStyleCnt="0"/>
      <dgm:spPr/>
    </dgm:pt>
    <dgm:pt modelId="{DCF58039-B9CA-4FE1-9DF3-7494D2050542}" type="pres">
      <dgm:prSet presAssocID="{0BED5D16-76E2-417A-B14F-A9C290782545}" presName="parentTextArrow" presStyleLbl="node1" presStyleIdx="1" presStyleCnt="3"/>
      <dgm:spPr/>
    </dgm:pt>
    <dgm:pt modelId="{E5F14D28-CB6C-4C58-9D43-AF9E718726E7}" type="pres">
      <dgm:prSet presAssocID="{0BED5D16-76E2-417A-B14F-A9C290782545}" presName="arrow" presStyleLbl="node1" presStyleIdx="2" presStyleCnt="3"/>
      <dgm:spPr/>
    </dgm:pt>
    <dgm:pt modelId="{EFCB95E5-30BB-42C9-A485-F5343A50420F}" type="pres">
      <dgm:prSet presAssocID="{0BED5D16-76E2-417A-B14F-A9C290782545}" presName="descendantArrow" presStyleCnt="0"/>
      <dgm:spPr/>
    </dgm:pt>
    <dgm:pt modelId="{28F2169D-6B5F-4AE1-9BEF-1D09727C24E4}" type="pres">
      <dgm:prSet presAssocID="{A08BE65E-72E3-4000-9AB5-1DE6B19382C7}" presName="childTextArrow" presStyleLbl="fgAccFollowNode1" presStyleIdx="6" presStyleCnt="8">
        <dgm:presLayoutVars>
          <dgm:bulletEnabled val="1"/>
        </dgm:presLayoutVars>
      </dgm:prSet>
      <dgm:spPr/>
    </dgm:pt>
    <dgm:pt modelId="{3222DB0A-B1D1-43CC-BE05-0EF58562F772}" type="pres">
      <dgm:prSet presAssocID="{906F584A-9176-475C-BC80-B65AAD4A4C6C}" presName="childTextArrow" presStyleLbl="fgAccFollowNode1" presStyleIdx="7" presStyleCnt="8">
        <dgm:presLayoutVars>
          <dgm:bulletEnabled val="1"/>
        </dgm:presLayoutVars>
      </dgm:prSet>
      <dgm:spPr/>
    </dgm:pt>
  </dgm:ptLst>
  <dgm:cxnLst>
    <dgm:cxn modelId="{5F5C9918-FE54-4097-AFEC-F5152DECA1DD}" type="presOf" srcId="{7CC8CF75-1914-4446-9189-AFD6CA6F696D}" destId="{43594F7C-AEC5-451A-AD79-8E9A12E242FA}" srcOrd="0" destOrd="0" presId="urn:microsoft.com/office/officeart/2005/8/layout/process4"/>
    <dgm:cxn modelId="{D5AB8B1F-09DC-4B55-9CE3-7EEA8DC5EFDE}" type="presOf" srcId="{0BED5D16-76E2-417A-B14F-A9C290782545}" destId="{DCF58039-B9CA-4FE1-9DF3-7494D2050542}" srcOrd="0" destOrd="0" presId="urn:microsoft.com/office/officeart/2005/8/layout/process4"/>
    <dgm:cxn modelId="{13F8BA28-A35A-4F87-A8AB-5A568C8294B9}" type="presOf" srcId="{22F6F0E8-0919-45B1-9337-F9F55CACFC35}" destId="{D76B2CCF-57C2-422D-B9AD-95FE125E285C}" srcOrd="0" destOrd="0" presId="urn:microsoft.com/office/officeart/2005/8/layout/process4"/>
    <dgm:cxn modelId="{A1713E29-5C7E-42F1-863F-A30942F7D9AA}" srcId="{0E8179CE-B6FC-4776-83E1-D03AE9E7348A}" destId="{22F6F0E8-0919-45B1-9337-F9F55CACFC35}" srcOrd="1" destOrd="0" parTransId="{8977FFF0-1C96-4975-B856-9F759B37084C}" sibTransId="{F9F015A5-1740-4C6D-ACF9-9375B79CA008}"/>
    <dgm:cxn modelId="{51775E2C-54E6-40F4-BE5A-DA9D1BF74C25}" type="presOf" srcId="{190FC35E-36DF-46D3-8F32-5946D58EA6A8}" destId="{184139CF-CBC9-4D83-BB17-E9D5E9B7475E}" srcOrd="0" destOrd="0" presId="urn:microsoft.com/office/officeart/2005/8/layout/process4"/>
    <dgm:cxn modelId="{CFBCEE2C-29EA-4859-AFC8-BE47E42B9BCD}" type="presOf" srcId="{0BED5D16-76E2-417A-B14F-A9C290782545}" destId="{E5F14D28-CB6C-4C58-9D43-AF9E718726E7}" srcOrd="1" destOrd="0" presId="urn:microsoft.com/office/officeart/2005/8/layout/process4"/>
    <dgm:cxn modelId="{FE64802F-0D05-4926-879D-2D50C278DE73}" type="presOf" srcId="{93CB029F-8DA8-4CC3-A79E-DF87C9F88688}" destId="{D543DF34-0ACC-4A9F-A102-7F7349B280DB}" srcOrd="1" destOrd="0" presId="urn:microsoft.com/office/officeart/2005/8/layout/process4"/>
    <dgm:cxn modelId="{586EB640-25EA-4173-9F94-D791FFBC5A24}" type="presOf" srcId="{906F584A-9176-475C-BC80-B65AAD4A4C6C}" destId="{3222DB0A-B1D1-43CC-BE05-0EF58562F772}" srcOrd="0" destOrd="0" presId="urn:microsoft.com/office/officeart/2005/8/layout/process4"/>
    <dgm:cxn modelId="{BCAD2F5E-FCCD-4828-AE2C-F9490AAF47BB}" srcId="{0BED5D16-76E2-417A-B14F-A9C290782545}" destId="{A08BE65E-72E3-4000-9AB5-1DE6B19382C7}" srcOrd="0" destOrd="0" parTransId="{645F3DED-4726-49CE-AA70-3F1B633BBB8D}" sibTransId="{4365AE42-B1B5-42BE-8FAA-CF9E93CE8D96}"/>
    <dgm:cxn modelId="{1B716561-5EA6-4931-9FDA-9FADA8CC8177}" srcId="{93CB029F-8DA8-4CC3-A79E-DF87C9F88688}" destId="{190FC35E-36DF-46D3-8F32-5946D58EA6A8}" srcOrd="2" destOrd="0" parTransId="{B7951B7A-4C29-493E-A7B9-77554EFDBB35}" sibTransId="{43E9293F-3CAD-4347-8199-402C7CF30FC2}"/>
    <dgm:cxn modelId="{0612EF66-0E10-4A0E-9148-9B16F4777D4E}" type="presOf" srcId="{AE033AD4-F998-4731-946E-74F663C5B30B}" destId="{55723637-7872-4E64-98B7-A89084AB0ACE}" srcOrd="0" destOrd="0" presId="urn:microsoft.com/office/officeart/2005/8/layout/process4"/>
    <dgm:cxn modelId="{D5D9BD4E-0539-41FF-A957-229B74643FAF}" srcId="{93CB029F-8DA8-4CC3-A79E-DF87C9F88688}" destId="{7CC8CF75-1914-4446-9189-AFD6CA6F696D}" srcOrd="0" destOrd="0" parTransId="{4D5F001E-7645-47AE-A118-5FA925A4AB18}" sibTransId="{EC8B49E4-E8A9-43DF-931E-2B5ADE007199}"/>
    <dgm:cxn modelId="{9F533878-C119-4E37-B4B6-6E848CB7A2AA}" srcId="{22F6F0E8-0919-45B1-9337-F9F55CACFC35}" destId="{AE033AD4-F998-4731-946E-74F663C5B30B}" srcOrd="1" destOrd="0" parTransId="{F8A4A96D-183B-46D6-BDF7-BD46960EB5C6}" sibTransId="{6A93898E-423C-4771-B298-06B5B1BA14B2}"/>
    <dgm:cxn modelId="{39898F58-6BDC-4C36-8361-D852761E3783}" type="presOf" srcId="{0E8179CE-B6FC-4776-83E1-D03AE9E7348A}" destId="{12B41A6E-2C2F-4870-8BFE-33FF94D77729}" srcOrd="0" destOrd="0" presId="urn:microsoft.com/office/officeart/2005/8/layout/process4"/>
    <dgm:cxn modelId="{543E6D7A-2965-452E-A64E-1BF3043431AF}" srcId="{22F6F0E8-0919-45B1-9337-F9F55CACFC35}" destId="{1A004D52-42B5-47BA-9E8E-A82DF0E0F32B}" srcOrd="0" destOrd="0" parTransId="{F9D3ABCE-1076-4622-AA5A-2763E9321604}" sibTransId="{37828EEA-A99F-4073-97E8-0BA802970DC9}"/>
    <dgm:cxn modelId="{49844D7A-8566-4E22-91F1-61176FC1F961}" type="presOf" srcId="{1A004D52-42B5-47BA-9E8E-A82DF0E0F32B}" destId="{9EDD8115-79CB-4361-89AE-98E80A4DA21C}" srcOrd="0" destOrd="0" presId="urn:microsoft.com/office/officeart/2005/8/layout/process4"/>
    <dgm:cxn modelId="{79B0359B-027C-42B4-BEE1-EA1532272B83}" type="presOf" srcId="{E3F9BDD6-EACC-457D-8FCC-ABA2FCDA964A}" destId="{342486C9-4102-414B-AAEC-06A48CDF4DC6}" srcOrd="0" destOrd="0" presId="urn:microsoft.com/office/officeart/2005/8/layout/process4"/>
    <dgm:cxn modelId="{4470F59F-7F83-4F01-92BA-7C7424C3252B}" type="presOf" srcId="{A08BE65E-72E3-4000-9AB5-1DE6B19382C7}" destId="{28F2169D-6B5F-4AE1-9BEF-1D09727C24E4}" srcOrd="0" destOrd="0" presId="urn:microsoft.com/office/officeart/2005/8/layout/process4"/>
    <dgm:cxn modelId="{D27A01AD-1779-4E1A-9F1F-7E6D7EAEF65F}" type="presOf" srcId="{B1A6C54C-3D48-4CC3-A6CC-FC8562E283E2}" destId="{A054CB06-41F7-4114-92CE-DAF711EABE8C}" srcOrd="0" destOrd="0" presId="urn:microsoft.com/office/officeart/2005/8/layout/process4"/>
    <dgm:cxn modelId="{717E5DAE-F3B8-4CC5-A814-D43973170EAB}" srcId="{0E8179CE-B6FC-4776-83E1-D03AE9E7348A}" destId="{0BED5D16-76E2-417A-B14F-A9C290782545}" srcOrd="0" destOrd="0" parTransId="{5DAAC908-BB51-47CA-B069-F0EC86181C14}" sibTransId="{6B78667F-E196-4A71-AC28-A853BF1CBAAC}"/>
    <dgm:cxn modelId="{537C5CBF-68E2-44D7-945C-8F302449DD27}" srcId="{0BED5D16-76E2-417A-B14F-A9C290782545}" destId="{906F584A-9176-475C-BC80-B65AAD4A4C6C}" srcOrd="1" destOrd="0" parTransId="{995CB331-4CF3-437B-BC65-D40E64CC1920}" sibTransId="{BE71243C-01AD-4684-8519-C8773799AF5A}"/>
    <dgm:cxn modelId="{67BF87C4-0C0D-42B8-9DE8-9FD78069B101}" srcId="{93CB029F-8DA8-4CC3-A79E-DF87C9F88688}" destId="{E3F9BDD6-EACC-457D-8FCC-ABA2FCDA964A}" srcOrd="1" destOrd="0" parTransId="{969FF8A3-7EC7-49D3-8218-428C02C53F7C}" sibTransId="{8DC8C459-6A21-4BFA-B28C-3B9DB72627F5}"/>
    <dgm:cxn modelId="{1D33E6C5-AB5F-47FA-80BD-FDDE4671315E}" type="presOf" srcId="{22F6F0E8-0919-45B1-9337-F9F55CACFC35}" destId="{DD577423-7778-4F24-BBA8-1F0AA6E8A12C}" srcOrd="1" destOrd="0" presId="urn:microsoft.com/office/officeart/2005/8/layout/process4"/>
    <dgm:cxn modelId="{C36503D4-4E33-443A-8AAC-CD8C5AF98995}" srcId="{22F6F0E8-0919-45B1-9337-F9F55CACFC35}" destId="{B1A6C54C-3D48-4CC3-A6CC-FC8562E283E2}" srcOrd="2" destOrd="0" parTransId="{2FE910BF-F0F6-4EF1-B00D-74739738F7CB}" sibTransId="{D3BC5A58-2657-4A95-8CD1-2C5FA0F59D47}"/>
    <dgm:cxn modelId="{DB40A5F6-BDCD-4B12-A5AB-B279F0479CDC}" type="presOf" srcId="{93CB029F-8DA8-4CC3-A79E-DF87C9F88688}" destId="{589E739A-D61A-449B-B77E-65DABCE5C26A}" srcOrd="0" destOrd="0" presId="urn:microsoft.com/office/officeart/2005/8/layout/process4"/>
    <dgm:cxn modelId="{7A1C38FF-D076-483B-AF31-B79748CC1743}" srcId="{0E8179CE-B6FC-4776-83E1-D03AE9E7348A}" destId="{93CB029F-8DA8-4CC3-A79E-DF87C9F88688}" srcOrd="2" destOrd="0" parTransId="{4CF79EAB-5A18-44B6-AA70-822A118477C5}" sibTransId="{6E586484-C5CE-40F9-A946-ACCFF23FF217}"/>
    <dgm:cxn modelId="{02A257D6-B7FC-4DFD-BFFF-52BDC3C9A1FD}" type="presParOf" srcId="{12B41A6E-2C2F-4870-8BFE-33FF94D77729}" destId="{8285EE8E-7CA3-4A71-B75D-0A2EB94E098F}" srcOrd="0" destOrd="0" presId="urn:microsoft.com/office/officeart/2005/8/layout/process4"/>
    <dgm:cxn modelId="{175EE088-917C-4D9A-A4F8-48A6417B9E6F}" type="presParOf" srcId="{8285EE8E-7CA3-4A71-B75D-0A2EB94E098F}" destId="{589E739A-D61A-449B-B77E-65DABCE5C26A}" srcOrd="0" destOrd="0" presId="urn:microsoft.com/office/officeart/2005/8/layout/process4"/>
    <dgm:cxn modelId="{5F6BA911-E8FC-4D08-BF89-CC7889835AC0}" type="presParOf" srcId="{8285EE8E-7CA3-4A71-B75D-0A2EB94E098F}" destId="{D543DF34-0ACC-4A9F-A102-7F7349B280DB}" srcOrd="1" destOrd="0" presId="urn:microsoft.com/office/officeart/2005/8/layout/process4"/>
    <dgm:cxn modelId="{A6861C29-0E0B-409B-B888-C7A105250CF8}" type="presParOf" srcId="{8285EE8E-7CA3-4A71-B75D-0A2EB94E098F}" destId="{277DDEA6-3162-4306-B99A-6B1DABD9D3D8}" srcOrd="2" destOrd="0" presId="urn:microsoft.com/office/officeart/2005/8/layout/process4"/>
    <dgm:cxn modelId="{86100F68-A98F-4435-A718-750928065DFD}" type="presParOf" srcId="{277DDEA6-3162-4306-B99A-6B1DABD9D3D8}" destId="{43594F7C-AEC5-451A-AD79-8E9A12E242FA}" srcOrd="0" destOrd="0" presId="urn:microsoft.com/office/officeart/2005/8/layout/process4"/>
    <dgm:cxn modelId="{CE07ED96-E75D-4978-A1C5-F5B0FC7FD8DA}" type="presParOf" srcId="{277DDEA6-3162-4306-B99A-6B1DABD9D3D8}" destId="{342486C9-4102-414B-AAEC-06A48CDF4DC6}" srcOrd="1" destOrd="0" presId="urn:microsoft.com/office/officeart/2005/8/layout/process4"/>
    <dgm:cxn modelId="{1F0B3D6C-F2E0-4E8A-9F6B-77D417FB2E86}" type="presParOf" srcId="{277DDEA6-3162-4306-B99A-6B1DABD9D3D8}" destId="{184139CF-CBC9-4D83-BB17-E9D5E9B7475E}" srcOrd="2" destOrd="0" presId="urn:microsoft.com/office/officeart/2005/8/layout/process4"/>
    <dgm:cxn modelId="{6DA15C45-CA9A-4FFF-A233-B90C3DDB6EE1}" type="presParOf" srcId="{12B41A6E-2C2F-4870-8BFE-33FF94D77729}" destId="{3F713400-12F4-4D74-8624-043401F2A9C6}" srcOrd="1" destOrd="0" presId="urn:microsoft.com/office/officeart/2005/8/layout/process4"/>
    <dgm:cxn modelId="{0FEB4CB2-F403-44A4-9CF8-3FD92AE31B56}" type="presParOf" srcId="{12B41A6E-2C2F-4870-8BFE-33FF94D77729}" destId="{D4B3B347-56CB-4C74-AB16-05FD855634DB}" srcOrd="2" destOrd="0" presId="urn:microsoft.com/office/officeart/2005/8/layout/process4"/>
    <dgm:cxn modelId="{D04B8091-F5A4-40B8-A417-A3F25194D17F}" type="presParOf" srcId="{D4B3B347-56CB-4C74-AB16-05FD855634DB}" destId="{D76B2CCF-57C2-422D-B9AD-95FE125E285C}" srcOrd="0" destOrd="0" presId="urn:microsoft.com/office/officeart/2005/8/layout/process4"/>
    <dgm:cxn modelId="{C73CFC81-35D8-41AB-B578-4AC0B96DBE1A}" type="presParOf" srcId="{D4B3B347-56CB-4C74-AB16-05FD855634DB}" destId="{DD577423-7778-4F24-BBA8-1F0AA6E8A12C}" srcOrd="1" destOrd="0" presId="urn:microsoft.com/office/officeart/2005/8/layout/process4"/>
    <dgm:cxn modelId="{E7534D50-E91D-488A-9330-19B62EE06617}" type="presParOf" srcId="{D4B3B347-56CB-4C74-AB16-05FD855634DB}" destId="{8D7B11D0-DBC0-43BF-8D16-C88A6908D27D}" srcOrd="2" destOrd="0" presId="urn:microsoft.com/office/officeart/2005/8/layout/process4"/>
    <dgm:cxn modelId="{F1337E80-38DC-42C3-A1B9-55C6E584C279}" type="presParOf" srcId="{8D7B11D0-DBC0-43BF-8D16-C88A6908D27D}" destId="{9EDD8115-79CB-4361-89AE-98E80A4DA21C}" srcOrd="0" destOrd="0" presId="urn:microsoft.com/office/officeart/2005/8/layout/process4"/>
    <dgm:cxn modelId="{83482B94-CF18-43DF-8D0C-80DA94760AD7}" type="presParOf" srcId="{8D7B11D0-DBC0-43BF-8D16-C88A6908D27D}" destId="{55723637-7872-4E64-98B7-A89084AB0ACE}" srcOrd="1" destOrd="0" presId="urn:microsoft.com/office/officeart/2005/8/layout/process4"/>
    <dgm:cxn modelId="{ABB970FB-5F0D-4037-91A4-3452999F0045}" type="presParOf" srcId="{8D7B11D0-DBC0-43BF-8D16-C88A6908D27D}" destId="{A054CB06-41F7-4114-92CE-DAF711EABE8C}" srcOrd="2" destOrd="0" presId="urn:microsoft.com/office/officeart/2005/8/layout/process4"/>
    <dgm:cxn modelId="{8B693AB5-04E7-4EB6-8A6C-A20D44826164}" type="presParOf" srcId="{12B41A6E-2C2F-4870-8BFE-33FF94D77729}" destId="{A6EC6AB2-3E30-4DD8-8C3E-C0EC7FB6E8F9}" srcOrd="3" destOrd="0" presId="urn:microsoft.com/office/officeart/2005/8/layout/process4"/>
    <dgm:cxn modelId="{BA89868A-93E0-4386-ADC3-4CF6316E977F}" type="presParOf" srcId="{12B41A6E-2C2F-4870-8BFE-33FF94D77729}" destId="{47E72D37-CA3A-42BB-94D1-A8D80385170F}" srcOrd="4" destOrd="0" presId="urn:microsoft.com/office/officeart/2005/8/layout/process4"/>
    <dgm:cxn modelId="{05F10367-5983-4C2B-803A-A576EE3EC2D6}" type="presParOf" srcId="{47E72D37-CA3A-42BB-94D1-A8D80385170F}" destId="{DCF58039-B9CA-4FE1-9DF3-7494D2050542}" srcOrd="0" destOrd="0" presId="urn:microsoft.com/office/officeart/2005/8/layout/process4"/>
    <dgm:cxn modelId="{5A867E59-6F38-462B-BEC3-2B8E2756A2C1}" type="presParOf" srcId="{47E72D37-CA3A-42BB-94D1-A8D80385170F}" destId="{E5F14D28-CB6C-4C58-9D43-AF9E718726E7}" srcOrd="1" destOrd="0" presId="urn:microsoft.com/office/officeart/2005/8/layout/process4"/>
    <dgm:cxn modelId="{AF05541D-D1C8-4E7B-B78C-36DDFBAD19BA}" type="presParOf" srcId="{47E72D37-CA3A-42BB-94D1-A8D80385170F}" destId="{EFCB95E5-30BB-42C9-A485-F5343A50420F}" srcOrd="2" destOrd="0" presId="urn:microsoft.com/office/officeart/2005/8/layout/process4"/>
    <dgm:cxn modelId="{227E8BBD-8A48-486F-A2FE-6C53A4F79183}" type="presParOf" srcId="{EFCB95E5-30BB-42C9-A485-F5343A50420F}" destId="{28F2169D-6B5F-4AE1-9BEF-1D09727C24E4}" srcOrd="0" destOrd="0" presId="urn:microsoft.com/office/officeart/2005/8/layout/process4"/>
    <dgm:cxn modelId="{3BF046E0-EB1C-4B9B-87AD-D863C804BE1C}" type="presParOf" srcId="{EFCB95E5-30BB-42C9-A485-F5343A50420F}" destId="{3222DB0A-B1D1-43CC-BE05-0EF58562F772}"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6EBDE-CFCE-4626-949F-EC1E1C9FD2C4}">
      <dsp:nvSpPr>
        <dsp:cNvPr id="0" name=""/>
        <dsp:cNvSpPr/>
      </dsp:nvSpPr>
      <dsp:spPr>
        <a:xfrm>
          <a:off x="0"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3D Video Rendering</a:t>
          </a:r>
        </a:p>
      </dsp:txBody>
      <dsp:txXfrm>
        <a:off x="0" y="485621"/>
        <a:ext cx="1561505" cy="936903"/>
      </dsp:txXfrm>
    </dsp:sp>
    <dsp:sp modelId="{56E83E8F-6D4C-48C4-92AE-3B533939CDBB}">
      <dsp:nvSpPr>
        <dsp:cNvPr id="0" name=""/>
        <dsp:cNvSpPr/>
      </dsp:nvSpPr>
      <dsp:spPr>
        <a:xfrm>
          <a:off x="1717655"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CAD/ Engineering</a:t>
          </a:r>
        </a:p>
      </dsp:txBody>
      <dsp:txXfrm>
        <a:off x="1717655" y="485621"/>
        <a:ext cx="1561505" cy="936903"/>
      </dsp:txXfrm>
    </dsp:sp>
    <dsp:sp modelId="{9FD0A038-3CFE-4DC2-BAE9-6D17D8801D89}">
      <dsp:nvSpPr>
        <dsp:cNvPr id="0" name=""/>
        <dsp:cNvSpPr/>
      </dsp:nvSpPr>
      <dsp:spPr>
        <a:xfrm>
          <a:off x="3435311" y="485621"/>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Genomics</a:t>
          </a:r>
        </a:p>
      </dsp:txBody>
      <dsp:txXfrm>
        <a:off x="3435311" y="485621"/>
        <a:ext cx="1561505" cy="936903"/>
      </dsp:txXfrm>
    </dsp:sp>
    <dsp:sp modelId="{FCECA938-24B0-4BF4-8C4D-1C659E589BDC}">
      <dsp:nvSpPr>
        <dsp:cNvPr id="0" name=""/>
        <dsp:cNvSpPr/>
      </dsp:nvSpPr>
      <dsp:spPr>
        <a:xfrm>
          <a:off x="0"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Molecular Modeling</a:t>
          </a:r>
        </a:p>
      </dsp:txBody>
      <dsp:txXfrm>
        <a:off x="0" y="1578675"/>
        <a:ext cx="1561505" cy="936903"/>
      </dsp:txXfrm>
    </dsp:sp>
    <dsp:sp modelId="{326BB355-6C0C-472B-948C-718835128CE8}">
      <dsp:nvSpPr>
        <dsp:cNvPr id="0" name=""/>
        <dsp:cNvSpPr/>
      </dsp:nvSpPr>
      <dsp:spPr>
        <a:xfrm>
          <a:off x="1717655"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Physics Simulations</a:t>
          </a:r>
        </a:p>
      </dsp:txBody>
      <dsp:txXfrm>
        <a:off x="1717655" y="1578675"/>
        <a:ext cx="1561505" cy="936903"/>
      </dsp:txXfrm>
    </dsp:sp>
    <dsp:sp modelId="{62A8F86A-E96C-4C77-BD80-154F39197FF1}">
      <dsp:nvSpPr>
        <dsp:cNvPr id="0" name=""/>
        <dsp:cNvSpPr/>
      </dsp:nvSpPr>
      <dsp:spPr>
        <a:xfrm>
          <a:off x="3435311" y="1578675"/>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Financial Simulations</a:t>
          </a:r>
        </a:p>
      </dsp:txBody>
      <dsp:txXfrm>
        <a:off x="3435311" y="1578675"/>
        <a:ext cx="1561505" cy="936903"/>
      </dsp:txXfrm>
    </dsp:sp>
    <dsp:sp modelId="{9FC223AC-6A4F-44BF-8FFC-47B8016B4298}">
      <dsp:nvSpPr>
        <dsp:cNvPr id="0" name=""/>
        <dsp:cNvSpPr/>
      </dsp:nvSpPr>
      <dsp:spPr>
        <a:xfrm>
          <a:off x="0"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Geospatial/ Weather Modeling</a:t>
          </a:r>
        </a:p>
      </dsp:txBody>
      <dsp:txXfrm>
        <a:off x="0" y="2671729"/>
        <a:ext cx="1561505" cy="936903"/>
      </dsp:txXfrm>
    </dsp:sp>
    <dsp:sp modelId="{559CB7C9-7F0B-4AEC-8EFA-107EDAC3AC7A}">
      <dsp:nvSpPr>
        <dsp:cNvPr id="0" name=""/>
        <dsp:cNvSpPr/>
      </dsp:nvSpPr>
      <dsp:spPr>
        <a:xfrm>
          <a:off x="1717655"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Large In-Memory Databases</a:t>
          </a:r>
        </a:p>
      </dsp:txBody>
      <dsp:txXfrm>
        <a:off x="1717655" y="2671729"/>
        <a:ext cx="1561505" cy="936903"/>
      </dsp:txXfrm>
    </dsp:sp>
    <dsp:sp modelId="{8181425A-7202-4685-B18F-4A450766DEAC}">
      <dsp:nvSpPr>
        <dsp:cNvPr id="0" name=""/>
        <dsp:cNvSpPr/>
      </dsp:nvSpPr>
      <dsp:spPr>
        <a:xfrm>
          <a:off x="3435311" y="2671729"/>
          <a:ext cx="1561505" cy="93690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Distributed AI Training</a:t>
          </a:r>
        </a:p>
      </dsp:txBody>
      <dsp:txXfrm>
        <a:off x="3435311" y="2671729"/>
        <a:ext cx="1561505" cy="936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FCB04-7177-40C9-8650-6C57CCCA2916}">
      <dsp:nvSpPr>
        <dsp:cNvPr id="0" name=""/>
        <dsp:cNvSpPr/>
      </dsp:nvSpPr>
      <dsp:spPr>
        <a:xfrm>
          <a:off x="0" y="2876064"/>
          <a:ext cx="7835537" cy="6292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Kubernetes</a:t>
          </a:r>
        </a:p>
      </dsp:txBody>
      <dsp:txXfrm>
        <a:off x="0" y="2876064"/>
        <a:ext cx="7835537" cy="339774"/>
      </dsp:txXfrm>
    </dsp:sp>
    <dsp:sp modelId="{FA2556D6-5483-434B-8BA7-55E581BEE1C5}">
      <dsp:nvSpPr>
        <dsp:cNvPr id="0" name=""/>
        <dsp:cNvSpPr/>
      </dsp:nvSpPr>
      <dsp:spPr>
        <a:xfrm>
          <a:off x="3825" y="3203254"/>
          <a:ext cx="2609295" cy="28943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Apply the </a:t>
          </a:r>
          <a:r>
            <a:rPr lang="en-US" sz="1000" kern="1200" dirty="0" err="1"/>
            <a:t>pod.yaml</a:t>
          </a:r>
          <a:r>
            <a:rPr lang="en-US" sz="1000" kern="1200" dirty="0"/>
            <a:t> file to create a Pod running your container</a:t>
          </a:r>
        </a:p>
      </dsp:txBody>
      <dsp:txXfrm>
        <a:off x="3825" y="3203254"/>
        <a:ext cx="2609295" cy="289437"/>
      </dsp:txXfrm>
    </dsp:sp>
    <dsp:sp modelId="{D522107C-664F-4C82-B1DD-0BAA7914CC18}">
      <dsp:nvSpPr>
        <dsp:cNvPr id="0" name=""/>
        <dsp:cNvSpPr/>
      </dsp:nvSpPr>
      <dsp:spPr>
        <a:xfrm>
          <a:off x="2613120" y="3203254"/>
          <a:ext cx="2609295" cy="289437"/>
        </a:xfrm>
        <a:prstGeom prst="rect">
          <a:avLst/>
        </a:prstGeom>
        <a:solidFill>
          <a:schemeClr val="accent2">
            <a:tint val="40000"/>
            <a:alpha val="90000"/>
            <a:hueOff val="576752"/>
            <a:satOff val="7251"/>
            <a:lumOff val="756"/>
            <a:alphaOff val="0"/>
          </a:schemeClr>
        </a:solidFill>
        <a:ln w="25400" cap="flat" cmpd="sng" algn="ctr">
          <a:solidFill>
            <a:schemeClr val="accent2">
              <a:tint val="40000"/>
              <a:alpha val="90000"/>
              <a:hueOff val="576752"/>
              <a:satOff val="7251"/>
              <a:lumOff val="7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Remote into the Pod</a:t>
          </a:r>
        </a:p>
      </dsp:txBody>
      <dsp:txXfrm>
        <a:off x="2613120" y="3203254"/>
        <a:ext cx="2609295" cy="289437"/>
      </dsp:txXfrm>
    </dsp:sp>
    <dsp:sp modelId="{10D7AACA-C51A-48D6-AFF9-DD5D3E6F4A4E}">
      <dsp:nvSpPr>
        <dsp:cNvPr id="0" name=""/>
        <dsp:cNvSpPr/>
      </dsp:nvSpPr>
      <dsp:spPr>
        <a:xfrm>
          <a:off x="5222416" y="3203254"/>
          <a:ext cx="2609295" cy="289437"/>
        </a:xfrm>
        <a:prstGeom prst="rect">
          <a:avLst/>
        </a:prstGeom>
        <a:solidFill>
          <a:schemeClr val="accent2">
            <a:tint val="40000"/>
            <a:alpha val="90000"/>
            <a:hueOff val="1153504"/>
            <a:satOff val="14503"/>
            <a:lumOff val="1511"/>
            <a:alphaOff val="0"/>
          </a:schemeClr>
        </a:solidFill>
        <a:ln w="25400" cap="flat" cmpd="sng" algn="ctr">
          <a:solidFill>
            <a:schemeClr val="accent2">
              <a:tint val="40000"/>
              <a:alpha val="90000"/>
              <a:hueOff val="1153504"/>
              <a:satOff val="14503"/>
              <a:lumOff val="15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Execute your train.py script</a:t>
          </a:r>
        </a:p>
      </dsp:txBody>
      <dsp:txXfrm>
        <a:off x="5222416" y="3203254"/>
        <a:ext cx="2609295" cy="289437"/>
      </dsp:txXfrm>
    </dsp:sp>
    <dsp:sp modelId="{0C706300-C0A7-4BF0-BCA1-61310F561437}">
      <dsp:nvSpPr>
        <dsp:cNvPr id="0" name=""/>
        <dsp:cNvSpPr/>
      </dsp:nvSpPr>
      <dsp:spPr>
        <a:xfrm rot="10800000">
          <a:off x="0" y="1917773"/>
          <a:ext cx="7835537" cy="967728"/>
        </a:xfrm>
        <a:prstGeom prst="upArrowCallout">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Azure Container Registry</a:t>
          </a:r>
        </a:p>
      </dsp:txBody>
      <dsp:txXfrm rot="-10800000">
        <a:off x="0" y="1917773"/>
        <a:ext cx="7835537" cy="339672"/>
      </dsp:txXfrm>
    </dsp:sp>
    <dsp:sp modelId="{57E77A9D-C5EC-402B-ADBF-813EF40111F2}">
      <dsp:nvSpPr>
        <dsp:cNvPr id="0" name=""/>
        <dsp:cNvSpPr/>
      </dsp:nvSpPr>
      <dsp:spPr>
        <a:xfrm>
          <a:off x="0" y="2257446"/>
          <a:ext cx="7835537" cy="289350"/>
        </a:xfrm>
        <a:prstGeom prst="rect">
          <a:avLst/>
        </a:prstGeom>
        <a:solidFill>
          <a:schemeClr val="accent2">
            <a:tint val="40000"/>
            <a:alpha val="90000"/>
            <a:hueOff val="1730256"/>
            <a:satOff val="21754"/>
            <a:lumOff val="2267"/>
            <a:alphaOff val="0"/>
          </a:schemeClr>
        </a:solidFill>
        <a:ln w="25400" cap="flat" cmpd="sng" algn="ctr">
          <a:solidFill>
            <a:schemeClr val="accent2">
              <a:tint val="40000"/>
              <a:alpha val="90000"/>
              <a:hueOff val="1730256"/>
              <a:satOff val="21754"/>
              <a:lumOff val="22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Push the container to the Container Registry</a:t>
          </a:r>
        </a:p>
      </dsp:txBody>
      <dsp:txXfrm>
        <a:off x="0" y="2257446"/>
        <a:ext cx="7835537" cy="289350"/>
      </dsp:txXfrm>
    </dsp:sp>
    <dsp:sp modelId="{DD577423-7778-4F24-BBA8-1F0AA6E8A12C}">
      <dsp:nvSpPr>
        <dsp:cNvPr id="0" name=""/>
        <dsp:cNvSpPr/>
      </dsp:nvSpPr>
      <dsp:spPr>
        <a:xfrm rot="10800000">
          <a:off x="0" y="959482"/>
          <a:ext cx="7835537" cy="967728"/>
        </a:xfrm>
        <a:prstGeom prst="upArrowCallout">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Local Docker</a:t>
          </a:r>
        </a:p>
      </dsp:txBody>
      <dsp:txXfrm rot="-10800000">
        <a:off x="0" y="959482"/>
        <a:ext cx="7835537" cy="339672"/>
      </dsp:txXfrm>
    </dsp:sp>
    <dsp:sp modelId="{9EDD8115-79CB-4361-89AE-98E80A4DA21C}">
      <dsp:nvSpPr>
        <dsp:cNvPr id="0" name=""/>
        <dsp:cNvSpPr/>
      </dsp:nvSpPr>
      <dsp:spPr>
        <a:xfrm>
          <a:off x="3825" y="1299155"/>
          <a:ext cx="2609295" cy="289350"/>
        </a:xfrm>
        <a:prstGeom prst="rect">
          <a:avLst/>
        </a:prstGeom>
        <a:solidFill>
          <a:schemeClr val="accent2">
            <a:tint val="40000"/>
            <a:alpha val="90000"/>
            <a:hueOff val="2307008"/>
            <a:satOff val="29006"/>
            <a:lumOff val="3022"/>
            <a:alphaOff val="0"/>
          </a:schemeClr>
        </a:solidFill>
        <a:ln w="25400" cap="flat" cmpd="sng" algn="ctr">
          <a:solidFill>
            <a:schemeClr val="accent2">
              <a:tint val="40000"/>
              <a:alpha val="90000"/>
              <a:hueOff val="2307008"/>
              <a:satOff val="29006"/>
              <a:lumOff val="30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Create a </a:t>
          </a:r>
          <a:r>
            <a:rPr lang="en-US" sz="1000" kern="1200" dirty="0" err="1"/>
            <a:t>Dockerfile</a:t>
          </a:r>
          <a:r>
            <a:rPr lang="en-US" sz="1000" kern="1200" dirty="0"/>
            <a:t> the uses your train.py script</a:t>
          </a:r>
        </a:p>
      </dsp:txBody>
      <dsp:txXfrm>
        <a:off x="3825" y="1299155"/>
        <a:ext cx="2609295" cy="289350"/>
      </dsp:txXfrm>
    </dsp:sp>
    <dsp:sp modelId="{55723637-7872-4E64-98B7-A89084AB0ACE}">
      <dsp:nvSpPr>
        <dsp:cNvPr id="0" name=""/>
        <dsp:cNvSpPr/>
      </dsp:nvSpPr>
      <dsp:spPr>
        <a:xfrm>
          <a:off x="2613120" y="1299155"/>
          <a:ext cx="2609295" cy="289350"/>
        </a:xfrm>
        <a:prstGeom prst="rect">
          <a:avLst/>
        </a:prstGeom>
        <a:solidFill>
          <a:schemeClr val="accent2">
            <a:tint val="40000"/>
            <a:alpha val="90000"/>
            <a:hueOff val="2883760"/>
            <a:satOff val="36257"/>
            <a:lumOff val="3778"/>
            <a:alphaOff val="0"/>
          </a:schemeClr>
        </a:solidFill>
        <a:ln w="25400" cap="flat" cmpd="sng" algn="ctr">
          <a:solidFill>
            <a:schemeClr val="accent2">
              <a:tint val="40000"/>
              <a:alpha val="90000"/>
              <a:hueOff val="2883760"/>
              <a:satOff val="36257"/>
              <a:lumOff val="37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 the image</a:t>
          </a:r>
        </a:p>
      </dsp:txBody>
      <dsp:txXfrm>
        <a:off x="2613120" y="1299155"/>
        <a:ext cx="2609295" cy="289350"/>
      </dsp:txXfrm>
    </dsp:sp>
    <dsp:sp modelId="{A054CB06-41F7-4114-92CE-DAF711EABE8C}">
      <dsp:nvSpPr>
        <dsp:cNvPr id="0" name=""/>
        <dsp:cNvSpPr/>
      </dsp:nvSpPr>
      <dsp:spPr>
        <a:xfrm>
          <a:off x="5222416" y="1299155"/>
          <a:ext cx="2609295" cy="289350"/>
        </a:xfrm>
        <a:prstGeom prst="rect">
          <a:avLst/>
        </a:prstGeom>
        <a:solidFill>
          <a:schemeClr val="accent2">
            <a:tint val="40000"/>
            <a:alpha val="90000"/>
            <a:hueOff val="3460511"/>
            <a:satOff val="43508"/>
            <a:lumOff val="4533"/>
            <a:alphaOff val="0"/>
          </a:schemeClr>
        </a:solidFill>
        <a:ln w="25400" cap="flat" cmpd="sng" algn="ctr">
          <a:solidFill>
            <a:schemeClr val="accent2">
              <a:tint val="40000"/>
              <a:alpha val="90000"/>
              <a:hueOff val="3460511"/>
              <a:satOff val="43508"/>
              <a:lumOff val="45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Run the container locally to test</a:t>
          </a:r>
        </a:p>
      </dsp:txBody>
      <dsp:txXfrm>
        <a:off x="5222416" y="1299155"/>
        <a:ext cx="2609295" cy="289350"/>
      </dsp:txXfrm>
    </dsp:sp>
    <dsp:sp modelId="{E5F14D28-CB6C-4C58-9D43-AF9E718726E7}">
      <dsp:nvSpPr>
        <dsp:cNvPr id="0" name=""/>
        <dsp:cNvSpPr/>
      </dsp:nvSpPr>
      <dsp:spPr>
        <a:xfrm rot="10800000">
          <a:off x="0" y="1192"/>
          <a:ext cx="7835537" cy="967728"/>
        </a:xfrm>
        <a:prstGeom prst="upArrowCallou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ML Script</a:t>
          </a:r>
        </a:p>
      </dsp:txBody>
      <dsp:txXfrm rot="-10800000">
        <a:off x="0" y="1192"/>
        <a:ext cx="7835537" cy="339672"/>
      </dsp:txXfrm>
    </dsp:sp>
    <dsp:sp modelId="{28F2169D-6B5F-4AE1-9BEF-1D09727C24E4}">
      <dsp:nvSpPr>
        <dsp:cNvPr id="0" name=""/>
        <dsp:cNvSpPr/>
      </dsp:nvSpPr>
      <dsp:spPr>
        <a:xfrm>
          <a:off x="0" y="340864"/>
          <a:ext cx="3917768" cy="289350"/>
        </a:xfrm>
        <a:prstGeom prst="rect">
          <a:avLst/>
        </a:prstGeom>
        <a:solidFill>
          <a:schemeClr val="accent2">
            <a:tint val="40000"/>
            <a:alpha val="90000"/>
            <a:hueOff val="4037263"/>
            <a:satOff val="50760"/>
            <a:lumOff val="5289"/>
            <a:alphaOff val="0"/>
          </a:schemeClr>
        </a:solidFill>
        <a:ln w="25400" cap="flat" cmpd="sng" algn="ctr">
          <a:solidFill>
            <a:schemeClr val="accent2">
              <a:tint val="40000"/>
              <a:alpha val="90000"/>
              <a:hueOff val="4037263"/>
              <a:satOff val="50760"/>
              <a:lumOff val="5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Grab a dataset and put it in the class data lake </a:t>
          </a:r>
        </a:p>
      </dsp:txBody>
      <dsp:txXfrm>
        <a:off x="0" y="340864"/>
        <a:ext cx="3917768" cy="289350"/>
      </dsp:txXfrm>
    </dsp:sp>
    <dsp:sp modelId="{3222DB0A-B1D1-43CC-BE05-0EF58562F772}">
      <dsp:nvSpPr>
        <dsp:cNvPr id="0" name=""/>
        <dsp:cNvSpPr/>
      </dsp:nvSpPr>
      <dsp:spPr>
        <a:xfrm>
          <a:off x="3917768" y="340864"/>
          <a:ext cx="3917768" cy="289350"/>
        </a:xfrm>
        <a:prstGeom prst="rect">
          <a:avLst/>
        </a:prstGeom>
        <a:solidFill>
          <a:schemeClr val="accent2">
            <a:tint val="40000"/>
            <a:alpha val="90000"/>
            <a:hueOff val="4614015"/>
            <a:satOff val="58011"/>
            <a:lumOff val="6044"/>
            <a:alphaOff val="0"/>
          </a:schemeClr>
        </a:solidFill>
        <a:ln w="25400" cap="flat" cmpd="sng" algn="ctr">
          <a:solidFill>
            <a:schemeClr val="accent2">
              <a:tint val="40000"/>
              <a:alpha val="90000"/>
              <a:hueOff val="4614015"/>
              <a:satOff val="58011"/>
              <a:lumOff val="60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Make a train.py file that can make a simple ML model using the dataset</a:t>
          </a:r>
        </a:p>
      </dsp:txBody>
      <dsp:txXfrm>
        <a:off x="3917768" y="340864"/>
        <a:ext cx="3917768" cy="289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DF34-0ACC-4A9F-A102-7F7349B280DB}">
      <dsp:nvSpPr>
        <dsp:cNvPr id="0" name=""/>
        <dsp:cNvSpPr/>
      </dsp:nvSpPr>
      <dsp:spPr>
        <a:xfrm>
          <a:off x="0" y="2639504"/>
          <a:ext cx="7835537" cy="86634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0" y="2639504"/>
        <a:ext cx="7835537" cy="467825"/>
      </dsp:txXfrm>
    </dsp:sp>
    <dsp:sp modelId="{43594F7C-AEC5-451A-AD79-8E9A12E242FA}">
      <dsp:nvSpPr>
        <dsp:cNvPr id="0" name=""/>
        <dsp:cNvSpPr/>
      </dsp:nvSpPr>
      <dsp:spPr>
        <a:xfrm>
          <a:off x="3825" y="3090003"/>
          <a:ext cx="2609295" cy="39851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Create a simple ML model using Spark </a:t>
          </a:r>
          <a:r>
            <a:rPr lang="en-US" sz="1300" kern="1200" dirty="0" err="1"/>
            <a:t>Mllib</a:t>
          </a:r>
          <a:endParaRPr lang="en-US" sz="1300" kern="1200" dirty="0"/>
        </a:p>
      </dsp:txBody>
      <dsp:txXfrm>
        <a:off x="3825" y="3090003"/>
        <a:ext cx="2609295" cy="398518"/>
      </dsp:txXfrm>
    </dsp:sp>
    <dsp:sp modelId="{342486C9-4102-414B-AAEC-06A48CDF4DC6}">
      <dsp:nvSpPr>
        <dsp:cNvPr id="0" name=""/>
        <dsp:cNvSpPr/>
      </dsp:nvSpPr>
      <dsp:spPr>
        <a:xfrm>
          <a:off x="2613120" y="3090003"/>
          <a:ext cx="2609295" cy="398518"/>
        </a:xfrm>
        <a:prstGeom prst="rect">
          <a:avLst/>
        </a:prstGeom>
        <a:solidFill>
          <a:schemeClr val="accent4">
            <a:tint val="40000"/>
            <a:alpha val="90000"/>
            <a:hueOff val="-2596103"/>
            <a:satOff val="-6358"/>
            <a:lumOff val="-278"/>
            <a:alphaOff val="0"/>
          </a:schemeClr>
        </a:solidFill>
        <a:ln w="25400" cap="flat" cmpd="sng" algn="ctr">
          <a:solidFill>
            <a:schemeClr val="accent4">
              <a:tint val="40000"/>
              <a:alpha val="90000"/>
              <a:hueOff val="-2596103"/>
              <a:satOff val="-6358"/>
              <a:lumOff val="-2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Evaluate the model</a:t>
          </a:r>
        </a:p>
      </dsp:txBody>
      <dsp:txXfrm>
        <a:off x="2613120" y="3090003"/>
        <a:ext cx="2609295" cy="398518"/>
      </dsp:txXfrm>
    </dsp:sp>
    <dsp:sp modelId="{184139CF-CBC9-4D83-BB17-E9D5E9B7475E}">
      <dsp:nvSpPr>
        <dsp:cNvPr id="0" name=""/>
        <dsp:cNvSpPr/>
      </dsp:nvSpPr>
      <dsp:spPr>
        <a:xfrm>
          <a:off x="5222416" y="3090003"/>
          <a:ext cx="2609295" cy="398518"/>
        </a:xfrm>
        <a:prstGeom prst="rect">
          <a:avLst/>
        </a:prstGeom>
        <a:solidFill>
          <a:schemeClr val="accent4">
            <a:tint val="40000"/>
            <a:alpha val="90000"/>
            <a:hueOff val="-5192205"/>
            <a:satOff val="-12717"/>
            <a:lumOff val="-556"/>
            <a:alphaOff val="0"/>
          </a:schemeClr>
        </a:solidFill>
        <a:ln w="25400" cap="flat" cmpd="sng" algn="ctr">
          <a:solidFill>
            <a:schemeClr val="accent4">
              <a:tint val="40000"/>
              <a:alpha val="90000"/>
              <a:hueOff val="-5192205"/>
              <a:satOff val="-12717"/>
              <a:lumOff val="-5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Write the model to the data lake</a:t>
          </a:r>
        </a:p>
      </dsp:txBody>
      <dsp:txXfrm>
        <a:off x="5222416" y="3090003"/>
        <a:ext cx="2609295" cy="398518"/>
      </dsp:txXfrm>
    </dsp:sp>
    <dsp:sp modelId="{DD577423-7778-4F24-BBA8-1F0AA6E8A12C}">
      <dsp:nvSpPr>
        <dsp:cNvPr id="0" name=""/>
        <dsp:cNvSpPr/>
      </dsp:nvSpPr>
      <dsp:spPr>
        <a:xfrm rot="10800000">
          <a:off x="0" y="1320062"/>
          <a:ext cx="7835537" cy="1332437"/>
        </a:xfrm>
        <a:prstGeom prst="upArrowCallout">
          <a:avLst/>
        </a:prstGeom>
        <a:solidFill>
          <a:schemeClr val="accent4">
            <a:hueOff val="-8777196"/>
            <a:satOff val="-24143"/>
            <a:lumOff val="-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Prep</a:t>
          </a:r>
        </a:p>
      </dsp:txBody>
      <dsp:txXfrm rot="-10800000">
        <a:off x="0" y="1320062"/>
        <a:ext cx="7835537" cy="467685"/>
      </dsp:txXfrm>
    </dsp:sp>
    <dsp:sp modelId="{9EDD8115-79CB-4361-89AE-98E80A4DA21C}">
      <dsp:nvSpPr>
        <dsp:cNvPr id="0" name=""/>
        <dsp:cNvSpPr/>
      </dsp:nvSpPr>
      <dsp:spPr>
        <a:xfrm>
          <a:off x="3825" y="1787747"/>
          <a:ext cx="2609295" cy="398398"/>
        </a:xfrm>
        <a:prstGeom prst="rect">
          <a:avLst/>
        </a:prstGeom>
        <a:solidFill>
          <a:schemeClr val="accent4">
            <a:tint val="40000"/>
            <a:alpha val="90000"/>
            <a:hueOff val="-7788307"/>
            <a:satOff val="-19075"/>
            <a:lumOff val="-834"/>
            <a:alphaOff val="0"/>
          </a:schemeClr>
        </a:solidFill>
        <a:ln w="25400" cap="flat" cmpd="sng" algn="ctr">
          <a:solidFill>
            <a:schemeClr val="accent4">
              <a:tint val="40000"/>
              <a:alpha val="90000"/>
              <a:hueOff val="-7788307"/>
              <a:satOff val="-19075"/>
              <a:lumOff val="-8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Preprocess your data to vectorize it</a:t>
          </a:r>
        </a:p>
      </dsp:txBody>
      <dsp:txXfrm>
        <a:off x="3825" y="1787747"/>
        <a:ext cx="2609295" cy="398398"/>
      </dsp:txXfrm>
    </dsp:sp>
    <dsp:sp modelId="{55723637-7872-4E64-98B7-A89084AB0ACE}">
      <dsp:nvSpPr>
        <dsp:cNvPr id="0" name=""/>
        <dsp:cNvSpPr/>
      </dsp:nvSpPr>
      <dsp:spPr>
        <a:xfrm>
          <a:off x="2613120" y="1787747"/>
          <a:ext cx="2609295" cy="398398"/>
        </a:xfrm>
        <a:prstGeom prst="rect">
          <a:avLst/>
        </a:prstGeom>
        <a:solidFill>
          <a:schemeClr val="accent4">
            <a:tint val="40000"/>
            <a:alpha val="90000"/>
            <a:hueOff val="-10384410"/>
            <a:satOff val="-25434"/>
            <a:lumOff val="-1111"/>
            <a:alphaOff val="0"/>
          </a:schemeClr>
        </a:solidFill>
        <a:ln w="25400" cap="flat" cmpd="sng" algn="ctr">
          <a:solidFill>
            <a:schemeClr val="accent4">
              <a:tint val="40000"/>
              <a:alpha val="90000"/>
              <a:hueOff val="-10384410"/>
              <a:satOff val="-25434"/>
              <a:lumOff val="-1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Save your pipeline to the data lake</a:t>
          </a:r>
        </a:p>
      </dsp:txBody>
      <dsp:txXfrm>
        <a:off x="2613120" y="1787747"/>
        <a:ext cx="2609295" cy="398398"/>
      </dsp:txXfrm>
    </dsp:sp>
    <dsp:sp modelId="{A054CB06-41F7-4114-92CE-DAF711EABE8C}">
      <dsp:nvSpPr>
        <dsp:cNvPr id="0" name=""/>
        <dsp:cNvSpPr/>
      </dsp:nvSpPr>
      <dsp:spPr>
        <a:xfrm>
          <a:off x="5222416" y="1787747"/>
          <a:ext cx="2609295" cy="398398"/>
        </a:xfrm>
        <a:prstGeom prst="rect">
          <a:avLst/>
        </a:prstGeom>
        <a:solidFill>
          <a:schemeClr val="accent4">
            <a:tint val="40000"/>
            <a:alpha val="90000"/>
            <a:hueOff val="-12980511"/>
            <a:satOff val="-31792"/>
            <a:lumOff val="-1389"/>
            <a:alphaOff val="0"/>
          </a:schemeClr>
        </a:solidFill>
        <a:ln w="25400" cap="flat" cmpd="sng" algn="ctr">
          <a:solidFill>
            <a:schemeClr val="accent4">
              <a:tint val="40000"/>
              <a:alpha val="90000"/>
              <a:hueOff val="-12980511"/>
              <a:satOff val="-31792"/>
              <a:lumOff val="-13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train/test</a:t>
          </a:r>
        </a:p>
      </dsp:txBody>
      <dsp:txXfrm>
        <a:off x="5222416" y="1787747"/>
        <a:ext cx="2609295" cy="398398"/>
      </dsp:txXfrm>
    </dsp:sp>
    <dsp:sp modelId="{E5F14D28-CB6C-4C58-9D43-AF9E718726E7}">
      <dsp:nvSpPr>
        <dsp:cNvPr id="0" name=""/>
        <dsp:cNvSpPr/>
      </dsp:nvSpPr>
      <dsp:spPr>
        <a:xfrm rot="10800000">
          <a:off x="0" y="619"/>
          <a:ext cx="7835537" cy="1332437"/>
        </a:xfrm>
        <a:prstGeom prst="upArrowCallout">
          <a:avLst/>
        </a:prstGeom>
        <a:solidFill>
          <a:schemeClr val="accent4">
            <a:hueOff val="-17554393"/>
            <a:satOff val="-4828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Data Lake Stuff</a:t>
          </a:r>
        </a:p>
      </dsp:txBody>
      <dsp:txXfrm rot="-10800000">
        <a:off x="0" y="619"/>
        <a:ext cx="7835537" cy="467685"/>
      </dsp:txXfrm>
    </dsp:sp>
    <dsp:sp modelId="{28F2169D-6B5F-4AE1-9BEF-1D09727C24E4}">
      <dsp:nvSpPr>
        <dsp:cNvPr id="0" name=""/>
        <dsp:cNvSpPr/>
      </dsp:nvSpPr>
      <dsp:spPr>
        <a:xfrm>
          <a:off x="0" y="468305"/>
          <a:ext cx="3917768" cy="398398"/>
        </a:xfrm>
        <a:prstGeom prst="rect">
          <a:avLst/>
        </a:prstGeom>
        <a:solidFill>
          <a:schemeClr val="accent4">
            <a:tint val="40000"/>
            <a:alpha val="90000"/>
            <a:hueOff val="-15576614"/>
            <a:satOff val="-38151"/>
            <a:lumOff val="-1667"/>
            <a:alphaOff val="0"/>
          </a:schemeClr>
        </a:solidFill>
        <a:ln w="25400" cap="flat" cmpd="sng" algn="ctr">
          <a:solidFill>
            <a:schemeClr val="accent4">
              <a:tint val="40000"/>
              <a:alpha val="90000"/>
              <a:hueOff val="-15576614"/>
              <a:satOff val="-38151"/>
              <a:lumOff val="-16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Grab a dataset and put it in the class data lake </a:t>
          </a:r>
        </a:p>
      </dsp:txBody>
      <dsp:txXfrm>
        <a:off x="0" y="468305"/>
        <a:ext cx="3917768" cy="398398"/>
      </dsp:txXfrm>
    </dsp:sp>
    <dsp:sp modelId="{3222DB0A-B1D1-43CC-BE05-0EF58562F772}">
      <dsp:nvSpPr>
        <dsp:cNvPr id="0" name=""/>
        <dsp:cNvSpPr/>
      </dsp:nvSpPr>
      <dsp:spPr>
        <a:xfrm>
          <a:off x="3917768" y="468305"/>
          <a:ext cx="3917768" cy="39839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kern="1200" dirty="0"/>
            <a:t>Mount your data lake in your group’s cluster</a:t>
          </a:r>
        </a:p>
      </dsp:txBody>
      <dsp:txXfrm>
        <a:off x="3917768" y="468305"/>
        <a:ext cx="3917768" cy="3983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9/24/2024 10:16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9/24/2024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90759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156801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95230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090634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82F8E8-6112-448D-9AE7-6EFD76A512F3}"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943025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82F8E8-6112-448D-9AE7-6EFD76A512F3}"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39343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2F8E8-6112-448D-9AE7-6EFD76A512F3}"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212594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496403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82F8E8-6112-448D-9AE7-6EFD76A512F3}"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640713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22659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82F8E8-6112-448D-9AE7-6EFD76A512F3}"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2559519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882F8E8-6112-448D-9AE7-6EFD76A512F3}" type="datetimeFigureOut">
              <a:rPr lang="en-US" smtClean="0"/>
              <a:t>9/24/2024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C014B87-74F9-4D43-8911-64CFFD5FF516}" type="slidenum">
              <a:rPr lang="en-US" smtClean="0"/>
              <a:t>‹#›</a:t>
            </a:fld>
            <a:endParaRPr lang="en-US"/>
          </a:p>
        </p:txBody>
      </p:sp>
    </p:spTree>
    <p:extLst>
      <p:ext uri="{BB962C8B-B14F-4D97-AF65-F5344CB8AC3E}">
        <p14:creationId xmlns:p14="http://schemas.microsoft.com/office/powerpoint/2010/main" val="3683447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sv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hyperlink" Target="https://learn.microsoft.com/en-us/azure/high-performance-computing/"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hyperlink" Target="https://mit-supercloud.github.io/supercloud-docs/systems-and-software/" TargetMode="External"/><Relationship Id="rId7" Type="http://schemas.openxmlformats.org/officeDocument/2006/relationships/diagramColors" Target="../diagrams/colors10.xml"/><Relationship Id="rId2" Type="http://schemas.openxmlformats.org/officeDocument/2006/relationships/hyperlink" Target="https://oneit.charlotte.edu/urc/research-clusters/" TargetMode="External"/><Relationship Id="rId1" Type="http://schemas.openxmlformats.org/officeDocument/2006/relationships/slideLayout" Target="../slideLayouts/slideLayout10.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43.xml.rels><?xml version="1.0" encoding="UTF-8" standalone="yes"?>
<Relationships xmlns="http://schemas.openxmlformats.org/package/2006/relationships"><Relationship Id="rId2" Type="http://schemas.openxmlformats.org/officeDocument/2006/relationships/hyperlink" Target="https://learn.microsoft.com/en-us/azure/architecture/browse/"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svg"/><Relationship Id="rId26" Type="http://schemas.openxmlformats.org/officeDocument/2006/relationships/image" Target="../media/image86.svg"/><Relationship Id="rId21" Type="http://schemas.openxmlformats.org/officeDocument/2006/relationships/image" Target="../media/image81.png"/><Relationship Id="rId34" Type="http://schemas.openxmlformats.org/officeDocument/2006/relationships/image" Target="../media/image93.png"/><Relationship Id="rId7" Type="http://schemas.openxmlformats.org/officeDocument/2006/relationships/image" Target="../media/image67.png"/><Relationship Id="rId12" Type="http://schemas.openxmlformats.org/officeDocument/2006/relationships/image" Target="../media/image72.svg"/><Relationship Id="rId17" Type="http://schemas.openxmlformats.org/officeDocument/2006/relationships/image" Target="../media/image77.png"/><Relationship Id="rId25" Type="http://schemas.openxmlformats.org/officeDocument/2006/relationships/image" Target="../media/image85.png"/><Relationship Id="rId33" Type="http://schemas.microsoft.com/office/2007/relationships/hdphoto" Target="../media/hdphoto2.wdp"/><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svg"/><Relationship Id="rId29" Type="http://schemas.openxmlformats.org/officeDocument/2006/relationships/image" Target="../media/image89.png"/><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svg"/><Relationship Id="rId32" Type="http://schemas.openxmlformats.org/officeDocument/2006/relationships/image" Target="../media/image92.png"/><Relationship Id="rId37" Type="http://schemas.openxmlformats.org/officeDocument/2006/relationships/image" Target="../media/image96.sv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png"/><Relationship Id="rId28" Type="http://schemas.openxmlformats.org/officeDocument/2006/relationships/image" Target="../media/image88.svg"/><Relationship Id="rId36" Type="http://schemas.openxmlformats.org/officeDocument/2006/relationships/image" Target="../media/image95.png"/><Relationship Id="rId10" Type="http://schemas.openxmlformats.org/officeDocument/2006/relationships/image" Target="../media/image70.sv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svg"/><Relationship Id="rId27" Type="http://schemas.openxmlformats.org/officeDocument/2006/relationships/image" Target="../media/image87.png"/><Relationship Id="rId30" Type="http://schemas.openxmlformats.org/officeDocument/2006/relationships/image" Target="../media/image90.svg"/><Relationship Id="rId35" Type="http://schemas.openxmlformats.org/officeDocument/2006/relationships/image" Target="../media/image94.svg"/><Relationship Id="rId8" Type="http://schemas.openxmlformats.org/officeDocument/2006/relationships/image" Target="../media/image68.svg"/><Relationship Id="rId3" Type="http://schemas.openxmlformats.org/officeDocument/2006/relationships/image" Target="../media/image63.sv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svg"/><Relationship Id="rId7" Type="http://schemas.openxmlformats.org/officeDocument/2006/relationships/image" Target="../media/image104.jpeg"/><Relationship Id="rId2" Type="http://schemas.openxmlformats.org/officeDocument/2006/relationships/image" Target="../media/image99.png"/><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Kubernetes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12251379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9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71856"/>
            <a:ext cx="8740142" cy="4662785"/>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700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148919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8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353A-FE57-994C-619E-6710A5245D02}"/>
              </a:ext>
            </a:extLst>
          </p:cNvPr>
          <p:cNvSpPr>
            <a:spLocks noGrp="1"/>
          </p:cNvSpPr>
          <p:nvPr>
            <p:ph type="title"/>
          </p:nvPr>
        </p:nvSpPr>
        <p:spPr>
          <a:xfrm>
            <a:off x="0" y="0"/>
            <a:ext cx="6321600" cy="635400"/>
          </a:xfrm>
        </p:spPr>
        <p:txBody>
          <a:bodyPr/>
          <a:lstStyle/>
          <a:p>
            <a:r>
              <a:rPr lang="en-US" dirty="0"/>
              <a:t>Lab Steps - Databricks</a:t>
            </a:r>
          </a:p>
        </p:txBody>
      </p:sp>
      <p:graphicFrame>
        <p:nvGraphicFramePr>
          <p:cNvPr id="3" name="Diagram 2">
            <a:extLst>
              <a:ext uri="{FF2B5EF4-FFF2-40B4-BE49-F238E27FC236}">
                <a16:creationId xmlns:a16="http://schemas.microsoft.com/office/drawing/2014/main" id="{6D7036FA-0E1D-FEB8-DFE3-FA4F2D23B242}"/>
              </a:ext>
            </a:extLst>
          </p:cNvPr>
          <p:cNvGraphicFramePr/>
          <p:nvPr>
            <p:extLst>
              <p:ext uri="{D42A27DB-BD31-4B8C-83A1-F6EECF244321}">
                <p14:modId xmlns:p14="http://schemas.microsoft.com/office/powerpoint/2010/main" val="3137850866"/>
              </p:ext>
            </p:extLst>
          </p:nvPr>
        </p:nvGraphicFramePr>
        <p:xfrm>
          <a:off x="570412" y="849086"/>
          <a:ext cx="7835537" cy="35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098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BAD9-9A30-3F59-0856-907EF9ECCC5A}"/>
              </a:ext>
            </a:extLst>
          </p:cNvPr>
          <p:cNvSpPr>
            <a:spLocks noGrp="1"/>
          </p:cNvSpPr>
          <p:nvPr>
            <p:ph type="title"/>
          </p:nvPr>
        </p:nvSpPr>
        <p:spPr>
          <a:xfrm>
            <a:off x="175524" y="123464"/>
            <a:ext cx="6043615" cy="635400"/>
          </a:xfrm>
        </p:spPr>
        <p:txBody>
          <a:bodyPr/>
          <a:lstStyle/>
          <a:p>
            <a:r>
              <a:rPr lang="en-US" sz="2800" dirty="0"/>
              <a:t>Other HPC Services</a:t>
            </a:r>
          </a:p>
        </p:txBody>
      </p:sp>
      <p:pic>
        <p:nvPicPr>
          <p:cNvPr id="4" name="Graphic 3">
            <a:extLst>
              <a:ext uri="{FF2B5EF4-FFF2-40B4-BE49-F238E27FC236}">
                <a16:creationId xmlns:a16="http://schemas.microsoft.com/office/drawing/2014/main" id="{B80DF4AB-820E-186F-8D17-E525B0F9B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8613" y="839808"/>
            <a:ext cx="914400" cy="914400"/>
          </a:xfrm>
          <a:prstGeom prst="rect">
            <a:avLst/>
          </a:prstGeom>
        </p:spPr>
      </p:pic>
      <p:sp>
        <p:nvSpPr>
          <p:cNvPr id="5" name="TextBox 4">
            <a:extLst>
              <a:ext uri="{FF2B5EF4-FFF2-40B4-BE49-F238E27FC236}">
                <a16:creationId xmlns:a16="http://schemas.microsoft.com/office/drawing/2014/main" id="{D757E71E-C523-136C-1CE0-B9D2DCC09764}"/>
              </a:ext>
            </a:extLst>
          </p:cNvPr>
          <p:cNvSpPr txBox="1"/>
          <p:nvPr/>
        </p:nvSpPr>
        <p:spPr>
          <a:xfrm>
            <a:off x="483716" y="1754208"/>
            <a:ext cx="2264198" cy="1661993"/>
          </a:xfrm>
          <a:prstGeom prst="rect">
            <a:avLst/>
          </a:prstGeom>
          <a:noFill/>
        </p:spPr>
        <p:txBody>
          <a:bodyPr wrap="square" rtlCol="0">
            <a:spAutoFit/>
          </a:bodyPr>
          <a:lstStyle/>
          <a:p>
            <a:pPr algn="ctr"/>
            <a:r>
              <a:rPr lang="en-US" b="1" dirty="0"/>
              <a:t>Azure Batch</a:t>
            </a:r>
          </a:p>
          <a:p>
            <a:pPr marL="169863" indent="-169863">
              <a:buFont typeface="Arial" panose="020B0604020202020204" pitchFamily="34" charset="0"/>
              <a:buChar char="•"/>
              <a:tabLst>
                <a:tab pos="169863" algn="l"/>
              </a:tabLst>
            </a:pPr>
            <a:r>
              <a:rPr lang="en-US" sz="1200" dirty="0"/>
              <a:t>Dynamically scale to 1,000s of VMs</a:t>
            </a:r>
          </a:p>
          <a:p>
            <a:pPr marL="169863" indent="-169863">
              <a:buFont typeface="Arial" panose="020B0604020202020204" pitchFamily="34" charset="0"/>
              <a:buChar char="•"/>
              <a:tabLst>
                <a:tab pos="169863" algn="l"/>
              </a:tabLst>
            </a:pPr>
            <a:r>
              <a:rPr lang="en-US" sz="1200" dirty="0"/>
              <a:t>Operates in pools with VM sizes, container images, # nodes, etc.</a:t>
            </a:r>
          </a:p>
          <a:p>
            <a:pPr marL="169863" indent="-169863">
              <a:buFont typeface="Arial" panose="020B0604020202020204" pitchFamily="34" charset="0"/>
              <a:buChar char="•"/>
              <a:tabLst>
                <a:tab pos="169863" algn="l"/>
              </a:tabLst>
            </a:pPr>
            <a:r>
              <a:rPr lang="en-US" sz="1200" dirty="0"/>
              <a:t>Operates on “job tasks</a:t>
            </a:r>
            <a:r>
              <a:rPr lang="en-US" dirty="0"/>
              <a:t>”</a:t>
            </a:r>
          </a:p>
          <a:p>
            <a:endParaRPr lang="en-US" dirty="0"/>
          </a:p>
        </p:txBody>
      </p:sp>
      <p:sp>
        <p:nvSpPr>
          <p:cNvPr id="7" name="TextBox 6">
            <a:extLst>
              <a:ext uri="{FF2B5EF4-FFF2-40B4-BE49-F238E27FC236}">
                <a16:creationId xmlns:a16="http://schemas.microsoft.com/office/drawing/2014/main" id="{ECDBFEE1-62EE-246D-409F-63E2423129A0}"/>
              </a:ext>
            </a:extLst>
          </p:cNvPr>
          <p:cNvSpPr txBox="1"/>
          <p:nvPr/>
        </p:nvSpPr>
        <p:spPr>
          <a:xfrm>
            <a:off x="3089049" y="1754208"/>
            <a:ext cx="2264198" cy="1415772"/>
          </a:xfrm>
          <a:prstGeom prst="rect">
            <a:avLst/>
          </a:prstGeom>
          <a:noFill/>
        </p:spPr>
        <p:txBody>
          <a:bodyPr wrap="square" rtlCol="0">
            <a:spAutoFit/>
          </a:bodyPr>
          <a:lstStyle/>
          <a:p>
            <a:pPr algn="ctr"/>
            <a:r>
              <a:rPr lang="en-US" b="1" dirty="0"/>
              <a:t>Azure </a:t>
            </a:r>
            <a:r>
              <a:rPr lang="en-US" b="1" dirty="0" err="1"/>
              <a:t>CycleCloud</a:t>
            </a:r>
            <a:endParaRPr lang="en-US" b="1" dirty="0"/>
          </a:p>
          <a:p>
            <a:pPr marL="169863" indent="-169863">
              <a:buFont typeface="Arial" panose="020B0604020202020204" pitchFamily="34" charset="0"/>
              <a:buChar char="•"/>
              <a:tabLst>
                <a:tab pos="169863" algn="l"/>
              </a:tabLst>
            </a:pPr>
            <a:r>
              <a:rPr lang="en-US" sz="1200" dirty="0"/>
              <a:t>Closest to an on-prem HPC cluster</a:t>
            </a:r>
          </a:p>
          <a:p>
            <a:pPr marL="169863" indent="-169863">
              <a:buFont typeface="Arial" panose="020B0604020202020204" pitchFamily="34" charset="0"/>
              <a:buChar char="•"/>
              <a:tabLst>
                <a:tab pos="169863" algn="l"/>
              </a:tabLst>
            </a:pPr>
            <a:r>
              <a:rPr lang="en-US" sz="1200" dirty="0"/>
              <a:t>Operates “templates” that define VM types, # nodes </a:t>
            </a:r>
          </a:p>
          <a:p>
            <a:pPr marL="169863" indent="-169863">
              <a:buFont typeface="Arial" panose="020B0604020202020204" pitchFamily="34" charset="0"/>
              <a:buChar char="•"/>
              <a:tabLst>
                <a:tab pos="169863" algn="l"/>
              </a:tabLst>
            </a:pPr>
            <a:r>
              <a:rPr lang="en-US" sz="1200" dirty="0"/>
              <a:t>Uses various schedulers like SLURM, PBS, etc.</a:t>
            </a:r>
          </a:p>
        </p:txBody>
      </p:sp>
      <p:pic>
        <p:nvPicPr>
          <p:cNvPr id="1026" name="Picture 2" descr="start cluster dialog">
            <a:extLst>
              <a:ext uri="{FF2B5EF4-FFF2-40B4-BE49-F238E27FC236}">
                <a16:creationId xmlns:a16="http://schemas.microsoft.com/office/drawing/2014/main" id="{40CAF9B3-B7EA-A1D9-C7D2-94EF2C7D4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749" y="251622"/>
            <a:ext cx="3516623" cy="2348281"/>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8" name="Picture 4" descr="Azure CycleCloud 8.1 is Now Available – TheWindowsUpdate.com">
            <a:extLst>
              <a:ext uri="{FF2B5EF4-FFF2-40B4-BE49-F238E27FC236}">
                <a16:creationId xmlns:a16="http://schemas.microsoft.com/office/drawing/2014/main" id="{567A10EC-A428-F887-C211-4D24C02CF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146" y="799336"/>
            <a:ext cx="910004" cy="914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44C6CCC-6C4F-B5CB-337A-6FFDBB507A3F}"/>
              </a:ext>
            </a:extLst>
          </p:cNvPr>
          <p:cNvSpPr txBox="1"/>
          <p:nvPr/>
        </p:nvSpPr>
        <p:spPr>
          <a:xfrm>
            <a:off x="0" y="4840843"/>
            <a:ext cx="6043614" cy="261610"/>
          </a:xfrm>
          <a:prstGeom prst="rect">
            <a:avLst/>
          </a:prstGeom>
          <a:noFill/>
        </p:spPr>
        <p:txBody>
          <a:bodyPr wrap="square">
            <a:spAutoFit/>
          </a:bodyPr>
          <a:lstStyle/>
          <a:p>
            <a:r>
              <a:rPr lang="en-US" sz="1050" dirty="0">
                <a:hlinkClick r:id="rId6"/>
              </a:rPr>
              <a:t>https://learn.microsoft.com/en-us/azure/high-performance-computing/</a:t>
            </a:r>
            <a:endParaRPr lang="en-US" sz="1050" dirty="0"/>
          </a:p>
        </p:txBody>
      </p:sp>
      <p:sp>
        <p:nvSpPr>
          <p:cNvPr id="12" name="TextBox 11">
            <a:extLst>
              <a:ext uri="{FF2B5EF4-FFF2-40B4-BE49-F238E27FC236}">
                <a16:creationId xmlns:a16="http://schemas.microsoft.com/office/drawing/2014/main" id="{5A607850-E558-1BD8-DAE3-2179FC5CF1F3}"/>
              </a:ext>
            </a:extLst>
          </p:cNvPr>
          <p:cNvSpPr txBox="1"/>
          <p:nvPr/>
        </p:nvSpPr>
        <p:spPr>
          <a:xfrm>
            <a:off x="5846531" y="2680934"/>
            <a:ext cx="2893358" cy="2339102"/>
          </a:xfrm>
          <a:prstGeom prst="rect">
            <a:avLst/>
          </a:prstGeom>
          <a:noFill/>
        </p:spPr>
        <p:txBody>
          <a:bodyPr wrap="square" rtlCol="0">
            <a:spAutoFit/>
          </a:bodyPr>
          <a:lstStyle/>
          <a:p>
            <a:pPr algn="ctr"/>
            <a:r>
              <a:rPr lang="en-US" b="1" dirty="0"/>
              <a:t>H- and N-Series VMs</a:t>
            </a:r>
          </a:p>
          <a:p>
            <a:pPr marL="169863" indent="-169863">
              <a:buFont typeface="Arial" panose="020B0604020202020204" pitchFamily="34" charset="0"/>
              <a:buChar char="•"/>
              <a:tabLst>
                <a:tab pos="169863" algn="l"/>
              </a:tabLst>
            </a:pPr>
            <a:r>
              <a:rPr lang="en-US" sz="1200" dirty="0"/>
              <a:t>Fancy/Many Processors</a:t>
            </a:r>
          </a:p>
          <a:p>
            <a:pPr marL="169863" lvl="1" indent="-169863" algn="ctr">
              <a:buFont typeface="Arial" panose="020B0604020202020204" pitchFamily="34" charset="0"/>
              <a:buChar char="•"/>
              <a:tabLst>
                <a:tab pos="169863" algn="l"/>
              </a:tabLst>
            </a:pPr>
            <a:r>
              <a:rPr lang="en-US" sz="1200" dirty="0"/>
              <a:t>Xeon </a:t>
            </a:r>
            <a:r>
              <a:rPr lang="en-US" sz="1200" dirty="0" err="1"/>
              <a:t>Platium</a:t>
            </a:r>
            <a:r>
              <a:rPr lang="en-US" sz="1200" dirty="0"/>
              <a:t> 8000 Series CPUs</a:t>
            </a:r>
          </a:p>
          <a:p>
            <a:pPr marL="169863" lvl="1" indent="-169863" algn="ctr">
              <a:buFont typeface="Arial" panose="020B0604020202020204" pitchFamily="34" charset="0"/>
              <a:buChar char="•"/>
              <a:tabLst>
                <a:tab pos="169863" algn="l"/>
              </a:tabLst>
            </a:pPr>
            <a:r>
              <a:rPr lang="en-US" sz="1200" dirty="0"/>
              <a:t>Largest: 832 vCPUs</a:t>
            </a:r>
          </a:p>
          <a:p>
            <a:pPr marL="169863" indent="-169863">
              <a:buFont typeface="Arial" panose="020B0604020202020204" pitchFamily="34" charset="0"/>
              <a:buChar char="•"/>
              <a:tabLst>
                <a:tab pos="169863" algn="l"/>
              </a:tabLst>
            </a:pPr>
            <a:r>
              <a:rPr lang="en-US" sz="1200" dirty="0"/>
              <a:t>High memory bandwidth</a:t>
            </a:r>
          </a:p>
          <a:p>
            <a:pPr marL="169863" indent="-169863" algn="ctr">
              <a:buFont typeface="Arial" panose="020B0604020202020204" pitchFamily="34" charset="0"/>
              <a:buChar char="•"/>
              <a:tabLst>
                <a:tab pos="169863" algn="l"/>
              </a:tabLst>
            </a:pPr>
            <a:r>
              <a:rPr lang="en-US" sz="1200" dirty="0"/>
              <a:t>350GB/sec + InfiniBand</a:t>
            </a:r>
          </a:p>
          <a:p>
            <a:pPr marL="169863" indent="-169863">
              <a:buFont typeface="Arial" panose="020B0604020202020204" pitchFamily="34" charset="0"/>
              <a:buChar char="•"/>
              <a:tabLst>
                <a:tab pos="169863" algn="l"/>
              </a:tabLst>
            </a:pPr>
            <a:r>
              <a:rPr lang="en-US" sz="1200" dirty="0"/>
              <a:t>Large memory capacity</a:t>
            </a:r>
          </a:p>
          <a:p>
            <a:pPr marL="169863" lvl="1" indent="-169863" algn="ctr">
              <a:buFont typeface="Arial" panose="020B0604020202020204" pitchFamily="34" charset="0"/>
              <a:buChar char="•"/>
              <a:tabLst>
                <a:tab pos="169863" algn="l"/>
              </a:tabLst>
            </a:pPr>
            <a:r>
              <a:rPr lang="en-US" sz="1200" dirty="0"/>
              <a:t>10TB+ of Memory</a:t>
            </a:r>
          </a:p>
          <a:p>
            <a:pPr marL="169863" indent="-169863">
              <a:buFont typeface="Arial" panose="020B0604020202020204" pitchFamily="34" charset="0"/>
              <a:buChar char="•"/>
              <a:tabLst>
                <a:tab pos="169863" algn="l"/>
              </a:tabLst>
            </a:pPr>
            <a:r>
              <a:rPr lang="en-US" sz="1200" dirty="0"/>
              <a:t>Multiple Fancy GPUs</a:t>
            </a:r>
          </a:p>
          <a:p>
            <a:pPr marL="169863" indent="-169863" algn="ctr">
              <a:buFont typeface="Arial" panose="020B0604020202020204" pitchFamily="34" charset="0"/>
              <a:buChar char="•"/>
              <a:tabLst>
                <a:tab pos="169863" algn="l"/>
              </a:tabLst>
            </a:pPr>
            <a:r>
              <a:rPr lang="en-US" sz="1200" dirty="0"/>
              <a:t>8 x H100 94GB GPUs</a:t>
            </a:r>
          </a:p>
          <a:p>
            <a:pPr marL="169863" indent="-169863">
              <a:buFont typeface="Arial" panose="020B0604020202020204" pitchFamily="34" charset="0"/>
              <a:buChar char="•"/>
              <a:tabLst>
                <a:tab pos="169863" algn="l"/>
              </a:tabLst>
            </a:pPr>
            <a:r>
              <a:rPr lang="en-US" sz="1200" dirty="0"/>
              <a:t>High Network I/O</a:t>
            </a:r>
          </a:p>
          <a:p>
            <a:pPr marL="169863" indent="-169863" algn="ctr">
              <a:buFont typeface="Arial" panose="020B0604020202020204" pitchFamily="34" charset="0"/>
              <a:buChar char="•"/>
              <a:tabLst>
                <a:tab pos="169863" algn="l"/>
              </a:tabLst>
            </a:pPr>
            <a:r>
              <a:rPr lang="en-US" sz="1200" dirty="0"/>
              <a:t>40,000 Mbps</a:t>
            </a:r>
          </a:p>
        </p:txBody>
      </p:sp>
      <p:pic>
        <p:nvPicPr>
          <p:cNvPr id="15" name="Picture 14">
            <a:extLst>
              <a:ext uri="{FF2B5EF4-FFF2-40B4-BE49-F238E27FC236}">
                <a16:creationId xmlns:a16="http://schemas.microsoft.com/office/drawing/2014/main" id="{91FC6761-F495-DDF0-DE6B-BDE686A2EF19}"/>
              </a:ext>
            </a:extLst>
          </p:cNvPr>
          <p:cNvPicPr>
            <a:picLocks noChangeAspect="1"/>
          </p:cNvPicPr>
          <p:nvPr/>
        </p:nvPicPr>
        <p:blipFill>
          <a:blip r:embed="rId7"/>
          <a:stretch>
            <a:fillRect/>
          </a:stretch>
        </p:blipFill>
        <p:spPr>
          <a:xfrm>
            <a:off x="208953" y="3303734"/>
            <a:ext cx="4074782" cy="1026867"/>
          </a:xfrm>
          <a:prstGeom prst="rect">
            <a:avLst/>
          </a:prstGeom>
          <a:ln>
            <a:solidFill>
              <a:schemeClr val="accent1"/>
            </a:solidFill>
          </a:ln>
        </p:spPr>
      </p:pic>
      <p:pic>
        <p:nvPicPr>
          <p:cNvPr id="17" name="Picture 16">
            <a:extLst>
              <a:ext uri="{FF2B5EF4-FFF2-40B4-BE49-F238E27FC236}">
                <a16:creationId xmlns:a16="http://schemas.microsoft.com/office/drawing/2014/main" id="{12133C67-67CC-677E-0795-C46735C14450}"/>
              </a:ext>
            </a:extLst>
          </p:cNvPr>
          <p:cNvPicPr>
            <a:picLocks noChangeAspect="1"/>
          </p:cNvPicPr>
          <p:nvPr/>
        </p:nvPicPr>
        <p:blipFill>
          <a:blip r:embed="rId8"/>
          <a:stretch>
            <a:fillRect/>
          </a:stretch>
        </p:blipFill>
        <p:spPr>
          <a:xfrm>
            <a:off x="3595595" y="4062426"/>
            <a:ext cx="1952809" cy="724649"/>
          </a:xfrm>
          <a:prstGeom prst="rect">
            <a:avLst/>
          </a:prstGeom>
          <a:ln>
            <a:solidFill>
              <a:schemeClr val="accent1"/>
            </a:solidFill>
          </a:ln>
        </p:spPr>
      </p:pic>
    </p:spTree>
    <p:extLst>
      <p:ext uri="{BB962C8B-B14F-4D97-AF65-F5344CB8AC3E}">
        <p14:creationId xmlns:p14="http://schemas.microsoft.com/office/powerpoint/2010/main" val="3408314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9A91-0351-7C9A-F54C-741A00CD0104}"/>
              </a:ext>
            </a:extLst>
          </p:cNvPr>
          <p:cNvSpPr>
            <a:spLocks noGrp="1"/>
          </p:cNvSpPr>
          <p:nvPr>
            <p:ph type="title"/>
          </p:nvPr>
        </p:nvSpPr>
        <p:spPr>
          <a:xfrm>
            <a:off x="4715813" y="112646"/>
            <a:ext cx="2808000" cy="755700"/>
          </a:xfrm>
        </p:spPr>
        <p:txBody>
          <a:bodyPr/>
          <a:lstStyle/>
          <a:p>
            <a:pPr algn="ctr"/>
            <a:r>
              <a:rPr lang="en-US" dirty="0"/>
              <a:t>HPC Use Cases</a:t>
            </a:r>
          </a:p>
        </p:txBody>
      </p:sp>
      <p:sp>
        <p:nvSpPr>
          <p:cNvPr id="3" name="Text Placeholder 2">
            <a:extLst>
              <a:ext uri="{FF2B5EF4-FFF2-40B4-BE49-F238E27FC236}">
                <a16:creationId xmlns:a16="http://schemas.microsoft.com/office/drawing/2014/main" id="{50080C4C-F2E0-276B-AC01-4BA5410A7597}"/>
              </a:ext>
            </a:extLst>
          </p:cNvPr>
          <p:cNvSpPr>
            <a:spLocks noGrp="1"/>
          </p:cNvSpPr>
          <p:nvPr>
            <p:ph type="body" idx="1"/>
          </p:nvPr>
        </p:nvSpPr>
        <p:spPr>
          <a:xfrm>
            <a:off x="319500" y="480060"/>
            <a:ext cx="3117120" cy="4172944"/>
          </a:xfrm>
        </p:spPr>
        <p:txBody>
          <a:bodyPr/>
          <a:lstStyle/>
          <a:p>
            <a:pPr marL="152400" indent="0">
              <a:lnSpc>
                <a:spcPct val="100000"/>
              </a:lnSpc>
              <a:buNone/>
            </a:pPr>
            <a:r>
              <a:rPr lang="en-US" b="1" dirty="0"/>
              <a:t>Azure Limits:</a:t>
            </a:r>
          </a:p>
          <a:p>
            <a:pPr marL="571500" lvl="1">
              <a:lnSpc>
                <a:spcPct val="100000"/>
              </a:lnSpc>
              <a:spcBef>
                <a:spcPts val="0"/>
              </a:spcBef>
            </a:pPr>
            <a:r>
              <a:rPr lang="en-US" dirty="0"/>
              <a:t>Azure Kubernetes Service:</a:t>
            </a:r>
          </a:p>
          <a:p>
            <a:pPr marL="1028700" lvl="2">
              <a:lnSpc>
                <a:spcPct val="100000"/>
              </a:lnSpc>
              <a:spcBef>
                <a:spcPts val="0"/>
              </a:spcBef>
            </a:pPr>
            <a:r>
              <a:rPr lang="en-US" dirty="0"/>
              <a:t>5,000 nodes</a:t>
            </a:r>
          </a:p>
          <a:p>
            <a:pPr marL="1028700" lvl="2">
              <a:lnSpc>
                <a:spcPct val="100000"/>
              </a:lnSpc>
              <a:spcBef>
                <a:spcPts val="0"/>
              </a:spcBef>
            </a:pPr>
            <a:r>
              <a:rPr lang="en-US" dirty="0"/>
              <a:t>100 clusters/region</a:t>
            </a:r>
          </a:p>
          <a:p>
            <a:pPr marL="1028700" lvl="2">
              <a:lnSpc>
                <a:spcPct val="100000"/>
              </a:lnSpc>
              <a:spcBef>
                <a:spcPts val="0"/>
              </a:spcBef>
            </a:pPr>
            <a:r>
              <a:rPr lang="en-US" dirty="0"/>
              <a:t>1,000 nodes/pool</a:t>
            </a:r>
          </a:p>
          <a:p>
            <a:pPr marL="1028700" lvl="2">
              <a:lnSpc>
                <a:spcPct val="100000"/>
              </a:lnSpc>
              <a:spcBef>
                <a:spcPts val="0"/>
              </a:spcBef>
            </a:pPr>
            <a:r>
              <a:rPr lang="en-US" dirty="0"/>
              <a:t>100 pools/cluster</a:t>
            </a:r>
          </a:p>
          <a:p>
            <a:pPr marL="571500" lvl="1">
              <a:lnSpc>
                <a:spcPct val="100000"/>
              </a:lnSpc>
              <a:spcBef>
                <a:spcPts val="0"/>
              </a:spcBef>
            </a:pPr>
            <a:r>
              <a:rPr lang="en-US" dirty="0"/>
              <a:t>Azure Batch:</a:t>
            </a:r>
          </a:p>
          <a:p>
            <a:pPr marL="1028700" lvl="2">
              <a:lnSpc>
                <a:spcPct val="100000"/>
              </a:lnSpc>
              <a:spcBef>
                <a:spcPts val="0"/>
              </a:spcBef>
            </a:pPr>
            <a:r>
              <a:rPr lang="en-US" dirty="0"/>
              <a:t>2,000 nodes</a:t>
            </a:r>
          </a:p>
          <a:p>
            <a:pPr marL="1028700" lvl="2">
              <a:lnSpc>
                <a:spcPct val="100000"/>
              </a:lnSpc>
              <a:spcBef>
                <a:spcPts val="0"/>
              </a:spcBef>
            </a:pPr>
            <a:r>
              <a:rPr lang="en-US" dirty="0"/>
              <a:t>1,000 active jobs</a:t>
            </a:r>
          </a:p>
          <a:p>
            <a:pPr marL="1028700" lvl="2">
              <a:lnSpc>
                <a:spcPct val="100000"/>
              </a:lnSpc>
              <a:spcBef>
                <a:spcPts val="0"/>
              </a:spcBef>
            </a:pPr>
            <a:r>
              <a:rPr lang="en-US" dirty="0"/>
              <a:t>900-ish cores</a:t>
            </a:r>
          </a:p>
          <a:p>
            <a:pPr marL="1028700" lvl="2">
              <a:lnSpc>
                <a:spcPct val="100000"/>
              </a:lnSpc>
              <a:spcBef>
                <a:spcPts val="0"/>
              </a:spcBef>
            </a:pPr>
            <a:r>
              <a:rPr lang="en-US" dirty="0"/>
              <a:t>500 pools/account</a:t>
            </a:r>
          </a:p>
          <a:p>
            <a:pPr marL="571500" lvl="1">
              <a:lnSpc>
                <a:spcPct val="100000"/>
              </a:lnSpc>
              <a:spcBef>
                <a:spcPts val="0"/>
              </a:spcBef>
            </a:pPr>
            <a:r>
              <a:rPr lang="en-US" dirty="0"/>
              <a:t>Azure </a:t>
            </a:r>
            <a:r>
              <a:rPr lang="en-US" dirty="0" err="1"/>
              <a:t>CycleCloud</a:t>
            </a:r>
            <a:r>
              <a:rPr lang="en-US" dirty="0"/>
              <a:t>:</a:t>
            </a:r>
          </a:p>
          <a:p>
            <a:pPr marL="1028700" lvl="2">
              <a:lnSpc>
                <a:spcPct val="100000"/>
              </a:lnSpc>
              <a:spcBef>
                <a:spcPts val="0"/>
              </a:spcBef>
            </a:pPr>
            <a:r>
              <a:rPr lang="en-US" dirty="0"/>
              <a:t>Max MPI Job: 36,000 Cores</a:t>
            </a:r>
          </a:p>
          <a:p>
            <a:pPr marL="571500" lvl="1">
              <a:lnSpc>
                <a:spcPct val="100000"/>
              </a:lnSpc>
              <a:spcBef>
                <a:spcPts val="0"/>
              </a:spcBef>
            </a:pPr>
            <a:r>
              <a:rPr lang="en-US" dirty="0"/>
              <a:t>Overall:</a:t>
            </a:r>
          </a:p>
          <a:p>
            <a:pPr marL="1028700" lvl="2">
              <a:lnSpc>
                <a:spcPct val="100000"/>
              </a:lnSpc>
              <a:spcBef>
                <a:spcPts val="0"/>
              </a:spcBef>
            </a:pPr>
            <a:r>
              <a:rPr lang="en-US" dirty="0"/>
              <a:t>25,000 VMs/region</a:t>
            </a:r>
          </a:p>
          <a:p>
            <a:pPr marL="1028700" lvl="2">
              <a:lnSpc>
                <a:spcPct val="100000"/>
              </a:lnSpc>
              <a:spcBef>
                <a:spcPts val="0"/>
              </a:spcBef>
            </a:pPr>
            <a:r>
              <a:rPr lang="en-US" dirty="0"/>
              <a:t>75,000-ish cores/region</a:t>
            </a:r>
          </a:p>
          <a:p>
            <a:pPr marL="0" lvl="1" indent="0">
              <a:lnSpc>
                <a:spcPct val="100000"/>
              </a:lnSpc>
              <a:spcBef>
                <a:spcPts val="0"/>
              </a:spcBef>
              <a:buNone/>
            </a:pPr>
            <a:endParaRPr lang="en-US" dirty="0"/>
          </a:p>
          <a:p>
            <a:pPr marL="0" lvl="1" indent="0">
              <a:lnSpc>
                <a:spcPct val="100000"/>
              </a:lnSpc>
              <a:spcBef>
                <a:spcPts val="0"/>
              </a:spcBef>
              <a:buNone/>
            </a:pPr>
            <a:r>
              <a:rPr lang="en-US" b="1" dirty="0"/>
              <a:t>On-Premise Examples:</a:t>
            </a:r>
          </a:p>
          <a:p>
            <a:pPr marL="114300">
              <a:lnSpc>
                <a:spcPct val="100000"/>
              </a:lnSpc>
            </a:pPr>
            <a:r>
              <a:rPr lang="en-US" dirty="0"/>
              <a:t>UNCC HPC: </a:t>
            </a:r>
            <a:r>
              <a:rPr lang="en-US" dirty="0">
                <a:hlinkClick r:id="rId2"/>
              </a:rPr>
              <a:t>https://oneit.charlotte.edu/urc/research-clusters/</a:t>
            </a:r>
            <a:endParaRPr lang="en-US" dirty="0"/>
          </a:p>
          <a:p>
            <a:pPr marL="114300">
              <a:lnSpc>
                <a:spcPct val="100000"/>
              </a:lnSpc>
            </a:pPr>
            <a:r>
              <a:rPr lang="en-US" dirty="0"/>
              <a:t>MIT Super Cloud: </a:t>
            </a:r>
            <a:r>
              <a:rPr lang="en-US" dirty="0">
                <a:hlinkClick r:id="rId3"/>
              </a:rPr>
              <a:t>https://mit-supercloud.github.io/supercloud-docs/systems-and-software/</a:t>
            </a:r>
            <a:endParaRPr lang="en-US" dirty="0"/>
          </a:p>
          <a:p>
            <a:pPr marL="114300">
              <a:lnSpc>
                <a:spcPct val="100000"/>
              </a:lnSpc>
            </a:pPr>
            <a:endParaRPr lang="en-US" dirty="0"/>
          </a:p>
        </p:txBody>
      </p:sp>
      <p:graphicFrame>
        <p:nvGraphicFramePr>
          <p:cNvPr id="13" name="Diagram 12">
            <a:extLst>
              <a:ext uri="{FF2B5EF4-FFF2-40B4-BE49-F238E27FC236}">
                <a16:creationId xmlns:a16="http://schemas.microsoft.com/office/drawing/2014/main" id="{083F366D-A3AB-2612-8B03-D3CEB9B78292}"/>
              </a:ext>
            </a:extLst>
          </p:cNvPr>
          <p:cNvGraphicFramePr/>
          <p:nvPr>
            <p:extLst>
              <p:ext uri="{D42A27DB-BD31-4B8C-83A1-F6EECF244321}">
                <p14:modId xmlns:p14="http://schemas.microsoft.com/office/powerpoint/2010/main" val="3629455441"/>
              </p:ext>
            </p:extLst>
          </p:nvPr>
        </p:nvGraphicFramePr>
        <p:xfrm>
          <a:off x="3621405" y="558750"/>
          <a:ext cx="4996816" cy="4094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4337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DFB6-37B4-BB44-0CF5-D8984391FA35}"/>
              </a:ext>
            </a:extLst>
          </p:cNvPr>
          <p:cNvSpPr>
            <a:spLocks noGrp="1"/>
          </p:cNvSpPr>
          <p:nvPr>
            <p:ph type="title"/>
          </p:nvPr>
        </p:nvSpPr>
        <p:spPr/>
        <p:txBody>
          <a:bodyPr/>
          <a:lstStyle/>
          <a:p>
            <a:r>
              <a:rPr lang="en-US" dirty="0">
                <a:solidFill>
                  <a:schemeClr val="tx1"/>
                </a:solidFill>
              </a:rPr>
              <a:t>Sample Architectures</a:t>
            </a:r>
          </a:p>
        </p:txBody>
      </p:sp>
      <p:sp>
        <p:nvSpPr>
          <p:cNvPr id="6" name="TextBox 5">
            <a:extLst>
              <a:ext uri="{FF2B5EF4-FFF2-40B4-BE49-F238E27FC236}">
                <a16:creationId xmlns:a16="http://schemas.microsoft.com/office/drawing/2014/main" id="{C1E3140C-BBB6-AE89-A12D-CE1FE5997E5D}"/>
              </a:ext>
            </a:extLst>
          </p:cNvPr>
          <p:cNvSpPr txBox="1"/>
          <p:nvPr/>
        </p:nvSpPr>
        <p:spPr>
          <a:xfrm>
            <a:off x="3718560" y="3994288"/>
            <a:ext cx="4953000" cy="307777"/>
          </a:xfrm>
          <a:prstGeom prst="rect">
            <a:avLst/>
          </a:prstGeom>
          <a:noFill/>
        </p:spPr>
        <p:txBody>
          <a:bodyPr wrap="square">
            <a:spAutoFit/>
          </a:bodyPr>
          <a:lstStyle/>
          <a:p>
            <a:r>
              <a:rPr lang="en-US" dirty="0">
                <a:solidFill>
                  <a:schemeClr val="tx1"/>
                </a:solidFill>
                <a:hlinkClick r:id="rId2">
                  <a:extLst>
                    <a:ext uri="{A12FA001-AC4F-418D-AE19-62706E023703}">
                      <ahyp:hlinkClr xmlns:ahyp="http://schemas.microsoft.com/office/drawing/2018/hyperlinkcolor" val="tx"/>
                    </a:ext>
                  </a:extLst>
                </a:hlinkClick>
              </a:rPr>
              <a:t>https://learn.microsoft.com/en-us/azure/architecture/browse/</a:t>
            </a:r>
            <a:endParaRPr lang="en-US" dirty="0">
              <a:solidFill>
                <a:schemeClr val="tx1"/>
              </a:solidFill>
            </a:endParaRPr>
          </a:p>
        </p:txBody>
      </p:sp>
    </p:spTree>
    <p:extLst>
      <p:ext uri="{BB962C8B-B14F-4D97-AF65-F5344CB8AC3E}">
        <p14:creationId xmlns:p14="http://schemas.microsoft.com/office/powerpoint/2010/main" val="312065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Rounded Corners 137">
            <a:extLst>
              <a:ext uri="{FF2B5EF4-FFF2-40B4-BE49-F238E27FC236}">
                <a16:creationId xmlns:a16="http://schemas.microsoft.com/office/drawing/2014/main" id="{B158F500-E040-BD1D-F70B-63333A9D2C61}"/>
              </a:ext>
            </a:extLst>
          </p:cNvPr>
          <p:cNvSpPr/>
          <p:nvPr/>
        </p:nvSpPr>
        <p:spPr>
          <a:xfrm>
            <a:off x="0" y="996830"/>
            <a:ext cx="9144000" cy="4168407"/>
          </a:xfrm>
          <a:prstGeom prst="roundRect">
            <a:avLst>
              <a:gd name="adj" fmla="val 0"/>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68580" rIns="68580" bIns="68580" rtlCol="0" anchor="ctr">
            <a:normAutofit/>
          </a:bodyPr>
          <a:lstStyle/>
          <a:p>
            <a:pPr algn="ctr" defTabSz="342900">
              <a:buClrTx/>
              <a:defRPr/>
            </a:pPr>
            <a:endParaRPr lang="en-US" sz="1350">
              <a:solidFill>
                <a:srgbClr val="003078">
                  <a:lumMod val="60000"/>
                  <a:lumOff val="40000"/>
                </a:srgbClr>
              </a:solidFill>
              <a:latin typeface="Poppins" panose="00000500000000000000" pitchFamily="50" charset="0"/>
              <a:cs typeface="Poppins" panose="00000500000000000000" pitchFamily="50" charset="0"/>
            </a:endParaRPr>
          </a:p>
        </p:txBody>
      </p:sp>
      <p:sp>
        <p:nvSpPr>
          <p:cNvPr id="2" name="Title 1">
            <a:extLst>
              <a:ext uri="{FF2B5EF4-FFF2-40B4-BE49-F238E27FC236}">
                <a16:creationId xmlns:a16="http://schemas.microsoft.com/office/drawing/2014/main" id="{986BD430-7483-EE57-4C2C-6E5F75B991CB}"/>
              </a:ext>
            </a:extLst>
          </p:cNvPr>
          <p:cNvSpPr>
            <a:spLocks noGrp="1"/>
          </p:cNvSpPr>
          <p:nvPr>
            <p:ph type="title"/>
          </p:nvPr>
        </p:nvSpPr>
        <p:spPr>
          <a:xfrm>
            <a:off x="628650" y="1"/>
            <a:ext cx="7886700" cy="1124891"/>
          </a:xfrm>
        </p:spPr>
        <p:txBody>
          <a:bodyPr/>
          <a:lstStyle/>
          <a:p>
            <a:pPr>
              <a:lnSpc>
                <a:spcPct val="100000"/>
              </a:lnSpc>
            </a:pPr>
            <a:r>
              <a:rPr lang="en-US" b="1" kern="0" dirty="0">
                <a:latin typeface="Poppins" panose="00000500000000000000" pitchFamily="50" charset="0"/>
                <a:cs typeface="Poppins" panose="00000500000000000000" pitchFamily="50" charset="0"/>
              </a:rPr>
              <a:t>30k Foot View - Architecture</a:t>
            </a:r>
            <a:endParaRPr lang="en-US" kern="0" dirty="0">
              <a:latin typeface="Poppins" panose="00000500000000000000" pitchFamily="50" charset="0"/>
              <a:cs typeface="Poppins" panose="00000500000000000000" pitchFamily="50" charset="0"/>
            </a:endParaRPr>
          </a:p>
        </p:txBody>
      </p:sp>
      <p:sp>
        <p:nvSpPr>
          <p:cNvPr id="3" name="object 4">
            <a:extLst>
              <a:ext uri="{FF2B5EF4-FFF2-40B4-BE49-F238E27FC236}">
                <a16:creationId xmlns:a16="http://schemas.microsoft.com/office/drawing/2014/main" id="{16E15F7D-56E7-EBCA-C530-9885DC14D6A4}"/>
              </a:ext>
            </a:extLst>
          </p:cNvPr>
          <p:cNvSpPr txBox="1"/>
          <p:nvPr/>
        </p:nvSpPr>
        <p:spPr>
          <a:xfrm>
            <a:off x="6295078" y="3963633"/>
            <a:ext cx="131921" cy="126958"/>
          </a:xfrm>
          <a:prstGeom prst="rect">
            <a:avLst/>
          </a:prstGeom>
        </p:spPr>
        <p:txBody>
          <a:bodyPr vert="horz" wrap="square" lIns="0" tIns="0" rIns="0" bIns="0" rtlCol="0">
            <a:spAutoFit/>
          </a:bodyPr>
          <a:lstStyle/>
          <a:p>
            <a:pPr defTabSz="342900">
              <a:buClrTx/>
              <a:defRPr/>
            </a:pPr>
            <a:r>
              <a:rPr sz="825">
                <a:solidFill>
                  <a:srgbClr val="003078"/>
                </a:solidFill>
                <a:latin typeface="Poppins" panose="00000500000000000000" pitchFamily="50" charset="0"/>
                <a:ea typeface="+mn-ea"/>
                <a:cs typeface="Poppins" panose="00000500000000000000" pitchFamily="50" charset="0"/>
              </a:rPr>
              <a:t>20</a:t>
            </a:r>
          </a:p>
        </p:txBody>
      </p:sp>
      <p:sp>
        <p:nvSpPr>
          <p:cNvPr id="5" name="object 6">
            <a:extLst>
              <a:ext uri="{FF2B5EF4-FFF2-40B4-BE49-F238E27FC236}">
                <a16:creationId xmlns:a16="http://schemas.microsoft.com/office/drawing/2014/main" id="{A91BC7C5-9F77-266E-3D51-DBB3A3949C89}"/>
              </a:ext>
            </a:extLst>
          </p:cNvPr>
          <p:cNvSpPr/>
          <p:nvPr/>
        </p:nvSpPr>
        <p:spPr>
          <a:xfrm>
            <a:off x="2619517" y="1318269"/>
            <a:ext cx="4616768" cy="3014663"/>
          </a:xfrm>
          <a:custGeom>
            <a:avLst/>
            <a:gdLst/>
            <a:ahLst/>
            <a:cxnLst/>
            <a:rect l="l" t="t" r="r" b="b"/>
            <a:pathLst>
              <a:path w="6155690" h="4019550">
                <a:moveTo>
                  <a:pt x="6155131" y="0"/>
                </a:moveTo>
                <a:lnTo>
                  <a:pt x="0" y="0"/>
                </a:lnTo>
                <a:lnTo>
                  <a:pt x="0" y="3133090"/>
                </a:lnTo>
                <a:lnTo>
                  <a:pt x="4483278" y="3133090"/>
                </a:lnTo>
                <a:lnTo>
                  <a:pt x="4483278" y="4019550"/>
                </a:lnTo>
                <a:lnTo>
                  <a:pt x="6155131" y="4019550"/>
                </a:lnTo>
                <a:lnTo>
                  <a:pt x="6155131" y="3133090"/>
                </a:lnTo>
                <a:lnTo>
                  <a:pt x="6155131" y="0"/>
                </a:lnTo>
                <a:close/>
              </a:path>
            </a:pathLst>
          </a:custGeom>
          <a:solidFill>
            <a:schemeClr val="accent1">
              <a:lumMod val="20000"/>
              <a:lumOff val="80000"/>
            </a:schemeClr>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4" name="object 15">
            <a:extLst>
              <a:ext uri="{FF2B5EF4-FFF2-40B4-BE49-F238E27FC236}">
                <a16:creationId xmlns:a16="http://schemas.microsoft.com/office/drawing/2014/main" id="{73AA68C9-F8CE-4F05-AE83-FA2F015950D2}"/>
              </a:ext>
            </a:extLst>
          </p:cNvPr>
          <p:cNvSpPr/>
          <p:nvPr/>
        </p:nvSpPr>
        <p:spPr>
          <a:xfrm>
            <a:off x="4307967" y="1908292"/>
            <a:ext cx="1512094"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6" name="object 7">
            <a:extLst>
              <a:ext uri="{FF2B5EF4-FFF2-40B4-BE49-F238E27FC236}">
                <a16:creationId xmlns:a16="http://schemas.microsoft.com/office/drawing/2014/main" id="{D16A244C-DC8A-1E50-3D40-67AC7D4C8D89}"/>
              </a:ext>
            </a:extLst>
          </p:cNvPr>
          <p:cNvSpPr/>
          <p:nvPr/>
        </p:nvSpPr>
        <p:spPr>
          <a:xfrm>
            <a:off x="2619524" y="1318624"/>
            <a:ext cx="4616768" cy="3014663"/>
          </a:xfrm>
          <a:custGeom>
            <a:avLst/>
            <a:gdLst/>
            <a:ahLst/>
            <a:cxnLst/>
            <a:rect l="l" t="t" r="r" b="b"/>
            <a:pathLst>
              <a:path w="6155690" h="4019550">
                <a:moveTo>
                  <a:pt x="0" y="0"/>
                </a:moveTo>
                <a:lnTo>
                  <a:pt x="0" y="3132174"/>
                </a:lnTo>
                <a:lnTo>
                  <a:pt x="4483274" y="3132174"/>
                </a:lnTo>
                <a:lnTo>
                  <a:pt x="4483274" y="4019274"/>
                </a:lnTo>
                <a:lnTo>
                  <a:pt x="6155124" y="4019274"/>
                </a:lnTo>
                <a:lnTo>
                  <a:pt x="6155124" y="0"/>
                </a:lnTo>
                <a:lnTo>
                  <a:pt x="0" y="0"/>
                </a:lnTo>
                <a:close/>
              </a:path>
            </a:pathLst>
          </a:custGeom>
          <a:ln w="9524">
            <a:solidFill>
              <a:srgbClr val="EEEBE7"/>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 name="object 8">
            <a:extLst>
              <a:ext uri="{FF2B5EF4-FFF2-40B4-BE49-F238E27FC236}">
                <a16:creationId xmlns:a16="http://schemas.microsoft.com/office/drawing/2014/main" id="{41E8C313-A5AE-2E4F-4137-1F3287F969BB}"/>
              </a:ext>
            </a:extLst>
          </p:cNvPr>
          <p:cNvSpPr/>
          <p:nvPr/>
        </p:nvSpPr>
        <p:spPr>
          <a:xfrm>
            <a:off x="6079106" y="3675574"/>
            <a:ext cx="1077278" cy="602456"/>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 name="object 10">
            <a:extLst>
              <a:ext uri="{FF2B5EF4-FFF2-40B4-BE49-F238E27FC236}">
                <a16:creationId xmlns:a16="http://schemas.microsoft.com/office/drawing/2014/main" id="{A32DBCE3-1F7D-9395-688E-DBCA3E28438F}"/>
              </a:ext>
            </a:extLst>
          </p:cNvPr>
          <p:cNvSpPr txBox="1"/>
          <p:nvPr/>
        </p:nvSpPr>
        <p:spPr>
          <a:xfrm>
            <a:off x="6079101" y="3696565"/>
            <a:ext cx="1084465"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Sharing</a:t>
            </a:r>
          </a:p>
        </p:txBody>
      </p:sp>
      <p:pic>
        <p:nvPicPr>
          <p:cNvPr id="10" name="object 11" descr="Research with solid fill">
            <a:extLst>
              <a:ext uri="{FF2B5EF4-FFF2-40B4-BE49-F238E27FC236}">
                <a16:creationId xmlns:a16="http://schemas.microsoft.com/office/drawing/2014/main" id="{4F1E5090-A7AD-7737-1352-C918274E8639}"/>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69384" y="1917349"/>
            <a:ext cx="307892" cy="307892"/>
          </a:xfrm>
          <a:prstGeom prst="rect">
            <a:avLst/>
          </a:prstGeom>
        </p:spPr>
      </p:pic>
      <p:sp>
        <p:nvSpPr>
          <p:cNvPr id="12" name="object 13">
            <a:extLst>
              <a:ext uri="{FF2B5EF4-FFF2-40B4-BE49-F238E27FC236}">
                <a16:creationId xmlns:a16="http://schemas.microsoft.com/office/drawing/2014/main" id="{94F7E95C-3D6A-F54C-9646-133A1B6E861B}"/>
              </a:ext>
            </a:extLst>
          </p:cNvPr>
          <p:cNvSpPr/>
          <p:nvPr/>
        </p:nvSpPr>
        <p:spPr>
          <a:xfrm>
            <a:off x="5118865" y="2888480"/>
            <a:ext cx="2037515"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6" name="object 17">
            <a:extLst>
              <a:ext uri="{FF2B5EF4-FFF2-40B4-BE49-F238E27FC236}">
                <a16:creationId xmlns:a16="http://schemas.microsoft.com/office/drawing/2014/main" id="{0D7FC559-04EE-522F-4BC4-6541485F243C}"/>
              </a:ext>
            </a:extLst>
          </p:cNvPr>
          <p:cNvSpPr/>
          <p:nvPr/>
        </p:nvSpPr>
        <p:spPr>
          <a:xfrm>
            <a:off x="2712056" y="2888480"/>
            <a:ext cx="2314277" cy="693420"/>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18" name="object 19">
            <a:extLst>
              <a:ext uri="{FF2B5EF4-FFF2-40B4-BE49-F238E27FC236}">
                <a16:creationId xmlns:a16="http://schemas.microsoft.com/office/drawing/2014/main" id="{D64CD68F-A09F-7274-953C-667FDDD72FDD}"/>
              </a:ext>
            </a:extLst>
          </p:cNvPr>
          <p:cNvSpPr/>
          <p:nvPr/>
        </p:nvSpPr>
        <p:spPr>
          <a:xfrm>
            <a:off x="2712132" y="1638629"/>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0" name="object 21">
            <a:extLst>
              <a:ext uri="{FF2B5EF4-FFF2-40B4-BE49-F238E27FC236}">
                <a16:creationId xmlns:a16="http://schemas.microsoft.com/office/drawing/2014/main" id="{4FDE7DC4-0180-5AE1-8B39-371BC1860FAE}"/>
              </a:ext>
            </a:extLst>
          </p:cNvPr>
          <p:cNvSpPr/>
          <p:nvPr/>
        </p:nvSpPr>
        <p:spPr>
          <a:xfrm>
            <a:off x="2712057" y="1375004"/>
            <a:ext cx="4451509" cy="207645"/>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22" name="object 23">
            <a:extLst>
              <a:ext uri="{FF2B5EF4-FFF2-40B4-BE49-F238E27FC236}">
                <a16:creationId xmlns:a16="http://schemas.microsoft.com/office/drawing/2014/main" id="{055E686B-3F6F-F3FF-C95A-84C83DE97E2B}"/>
              </a:ext>
            </a:extLst>
          </p:cNvPr>
          <p:cNvSpPr txBox="1"/>
          <p:nvPr/>
        </p:nvSpPr>
        <p:spPr>
          <a:xfrm>
            <a:off x="2712050" y="1425822"/>
            <a:ext cx="4443902"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Governance</a:t>
            </a:r>
          </a:p>
        </p:txBody>
      </p:sp>
      <p:pic>
        <p:nvPicPr>
          <p:cNvPr id="24" name="object 25" descr="Open folder with solid fill">
            <a:extLst>
              <a:ext uri="{FF2B5EF4-FFF2-40B4-BE49-F238E27FC236}">
                <a16:creationId xmlns:a16="http://schemas.microsoft.com/office/drawing/2014/main" id="{48655A71-133D-1CB5-3C06-F5B596AA1217}"/>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95721" y="3822007"/>
            <a:ext cx="307892" cy="307892"/>
          </a:xfrm>
          <a:prstGeom prst="rect">
            <a:avLst/>
          </a:prstGeom>
        </p:spPr>
      </p:pic>
      <p:sp>
        <p:nvSpPr>
          <p:cNvPr id="27" name="object 28">
            <a:extLst>
              <a:ext uri="{FF2B5EF4-FFF2-40B4-BE49-F238E27FC236}">
                <a16:creationId xmlns:a16="http://schemas.microsoft.com/office/drawing/2014/main" id="{3C6933A1-8335-4903-FD51-3E2EF080DCA0}"/>
              </a:ext>
            </a:extLst>
          </p:cNvPr>
          <p:cNvSpPr txBox="1"/>
          <p:nvPr/>
        </p:nvSpPr>
        <p:spPr>
          <a:xfrm>
            <a:off x="1319768" y="1049495"/>
            <a:ext cx="1207770" cy="173605"/>
          </a:xfrm>
          <a:prstGeom prst="rect">
            <a:avLst/>
          </a:prstGeom>
          <a:solidFill>
            <a:schemeClr val="accent1"/>
          </a:solidFill>
        </p:spPr>
        <p:txBody>
          <a:bodyPr vert="horz" wrap="square" lIns="0" tIns="23336" rIns="0" bIns="0" rtlCol="0">
            <a:spAutoFit/>
          </a:bodyPr>
          <a:lstStyle/>
          <a:p>
            <a:pPr algn="ctr"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Ingest</a:t>
            </a:r>
            <a:endParaRPr sz="975">
              <a:solidFill>
                <a:prstClr val="white"/>
              </a:solidFill>
              <a:latin typeface="Poppins" panose="00000500000000000000" pitchFamily="50" charset="0"/>
              <a:ea typeface="+mn-ea"/>
              <a:cs typeface="Poppins" panose="00000500000000000000" pitchFamily="50" charset="0"/>
            </a:endParaRPr>
          </a:p>
        </p:txBody>
      </p:sp>
      <p:sp>
        <p:nvSpPr>
          <p:cNvPr id="38" name="object 39">
            <a:extLst>
              <a:ext uri="{FF2B5EF4-FFF2-40B4-BE49-F238E27FC236}">
                <a16:creationId xmlns:a16="http://schemas.microsoft.com/office/drawing/2014/main" id="{BBE06CEA-37F1-6A1E-D27B-02D9DD58E899}"/>
              </a:ext>
            </a:extLst>
          </p:cNvPr>
          <p:cNvSpPr txBox="1"/>
          <p:nvPr/>
        </p:nvSpPr>
        <p:spPr>
          <a:xfrm>
            <a:off x="211361" y="2470047"/>
            <a:ext cx="782634" cy="276358"/>
          </a:xfrm>
          <a:prstGeom prst="rect">
            <a:avLst/>
          </a:prstGeom>
        </p:spPr>
        <p:txBody>
          <a:bodyPr vert="horz" wrap="square" lIns="0" tIns="9525" rIns="0" bIns="0" rtlCol="0">
            <a:spAutoFit/>
          </a:bodyPr>
          <a:lstStyle/>
          <a:p>
            <a:pPr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Databases / </a:t>
            </a:r>
          </a:p>
          <a:p>
            <a:pPr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EHR Systems</a:t>
            </a:r>
          </a:p>
        </p:txBody>
      </p:sp>
      <p:sp>
        <p:nvSpPr>
          <p:cNvPr id="39" name="object 40">
            <a:extLst>
              <a:ext uri="{FF2B5EF4-FFF2-40B4-BE49-F238E27FC236}">
                <a16:creationId xmlns:a16="http://schemas.microsoft.com/office/drawing/2014/main" id="{81896DB1-773A-2981-EB54-7E107AAE6E82}"/>
              </a:ext>
            </a:extLst>
          </p:cNvPr>
          <p:cNvSpPr txBox="1"/>
          <p:nvPr/>
        </p:nvSpPr>
        <p:spPr>
          <a:xfrm>
            <a:off x="2965185" y="1675860"/>
            <a:ext cx="1061561"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a:t>
            </a:r>
            <a:r>
              <a:rPr sz="825">
                <a:solidFill>
                  <a:srgbClr val="003078"/>
                </a:solidFill>
                <a:latin typeface="Poppins" panose="00000500000000000000" pitchFamily="50" charset="0"/>
                <a:ea typeface="+mn-ea"/>
                <a:cs typeface="Poppins" panose="00000500000000000000" pitchFamily="50" charset="0"/>
              </a:rPr>
              <a:t> Workﬂows</a:t>
            </a:r>
          </a:p>
        </p:txBody>
      </p:sp>
      <p:sp>
        <p:nvSpPr>
          <p:cNvPr id="40" name="object 41">
            <a:extLst>
              <a:ext uri="{FF2B5EF4-FFF2-40B4-BE49-F238E27FC236}">
                <a16:creationId xmlns:a16="http://schemas.microsoft.com/office/drawing/2014/main" id="{874D5219-7F30-0571-261D-A7924DFA06E7}"/>
              </a:ext>
            </a:extLst>
          </p:cNvPr>
          <p:cNvSpPr txBox="1"/>
          <p:nvPr/>
        </p:nvSpPr>
        <p:spPr>
          <a:xfrm>
            <a:off x="2619518" y="1049486"/>
            <a:ext cx="1592145" cy="173605"/>
          </a:xfrm>
          <a:prstGeom prst="rect">
            <a:avLst/>
          </a:prstGeom>
          <a:solidFill>
            <a:schemeClr val="accent1"/>
          </a:solidFill>
        </p:spPr>
        <p:txBody>
          <a:bodyPr vert="horz" wrap="square" lIns="0" tIns="23336" rIns="0" bIns="0" rtlCol="0">
            <a:spAutoFit/>
          </a:bodyPr>
          <a:lstStyle/>
          <a:p>
            <a:pPr marL="496253"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Transform</a:t>
            </a:r>
            <a:endParaRPr sz="975">
              <a:solidFill>
                <a:prstClr val="white"/>
              </a:solidFill>
              <a:latin typeface="Poppins" panose="00000500000000000000" pitchFamily="50" charset="0"/>
              <a:ea typeface="+mn-ea"/>
              <a:cs typeface="Poppins" panose="00000500000000000000" pitchFamily="50" charset="0"/>
            </a:endParaRPr>
          </a:p>
        </p:txBody>
      </p:sp>
      <p:sp>
        <p:nvSpPr>
          <p:cNvPr id="41" name="object 42">
            <a:extLst>
              <a:ext uri="{FF2B5EF4-FFF2-40B4-BE49-F238E27FC236}">
                <a16:creationId xmlns:a16="http://schemas.microsoft.com/office/drawing/2014/main" id="{DF72037D-14A3-168E-D44C-93ADF595DCC7}"/>
              </a:ext>
            </a:extLst>
          </p:cNvPr>
          <p:cNvSpPr txBox="1"/>
          <p:nvPr/>
        </p:nvSpPr>
        <p:spPr>
          <a:xfrm>
            <a:off x="1562284" y="2229981"/>
            <a:ext cx="722631" cy="276999"/>
          </a:xfrm>
          <a:prstGeom prst="rect">
            <a:avLst/>
          </a:prstGeom>
        </p:spPr>
        <p:txBody>
          <a:bodyPr vert="horz" wrap="square" lIns="0" tIns="22860" rIns="0" bIns="0" rtlCol="0">
            <a:spAutoFit/>
          </a:bodyPr>
          <a:lstStyle/>
          <a:p>
            <a:pPr marL="9525"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Event Streaming</a:t>
            </a:r>
          </a:p>
        </p:txBody>
      </p:sp>
      <p:sp>
        <p:nvSpPr>
          <p:cNvPr id="48" name="object 49">
            <a:extLst>
              <a:ext uri="{FF2B5EF4-FFF2-40B4-BE49-F238E27FC236}">
                <a16:creationId xmlns:a16="http://schemas.microsoft.com/office/drawing/2014/main" id="{080E4F31-0B8B-845F-8E41-A37204BEA97C}"/>
              </a:ext>
            </a:extLst>
          </p:cNvPr>
          <p:cNvSpPr txBox="1"/>
          <p:nvPr/>
        </p:nvSpPr>
        <p:spPr>
          <a:xfrm>
            <a:off x="3367816" y="4137855"/>
            <a:ext cx="974435"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Cloud Storage</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Data Lake</a:t>
            </a:r>
            <a:endParaRPr sz="825">
              <a:solidFill>
                <a:srgbClr val="003078"/>
              </a:solidFill>
              <a:latin typeface="Poppins" panose="00000500000000000000" pitchFamily="50" charset="0"/>
              <a:ea typeface="+mn-ea"/>
              <a:cs typeface="Poppins" panose="00000500000000000000" pitchFamily="50" charset="0"/>
            </a:endParaRPr>
          </a:p>
        </p:txBody>
      </p:sp>
      <p:sp>
        <p:nvSpPr>
          <p:cNvPr id="49" name="object 50">
            <a:extLst>
              <a:ext uri="{FF2B5EF4-FFF2-40B4-BE49-F238E27FC236}">
                <a16:creationId xmlns:a16="http://schemas.microsoft.com/office/drawing/2014/main" id="{529D870D-7474-557E-3B35-1336774B69EE}"/>
              </a:ext>
            </a:extLst>
          </p:cNvPr>
          <p:cNvSpPr txBox="1"/>
          <p:nvPr/>
        </p:nvSpPr>
        <p:spPr>
          <a:xfrm>
            <a:off x="8058435" y="3384986"/>
            <a:ext cx="703841" cy="276358"/>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BI Tools</a:t>
            </a:r>
            <a:r>
              <a:rPr lang="en-US" sz="825">
                <a:solidFill>
                  <a:srgbClr val="003078"/>
                </a:solidFill>
                <a:latin typeface="Poppins" panose="00000500000000000000" pitchFamily="50" charset="0"/>
                <a:ea typeface="+mn-ea"/>
                <a:cs typeface="Poppins" panose="00000500000000000000" pitchFamily="50" charset="0"/>
              </a:rPr>
              <a:t> /</a:t>
            </a:r>
          </a:p>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Dashboards</a:t>
            </a:r>
            <a:endParaRPr sz="825">
              <a:solidFill>
                <a:srgbClr val="003078"/>
              </a:solidFill>
              <a:latin typeface="Poppins" panose="00000500000000000000" pitchFamily="50" charset="0"/>
              <a:ea typeface="+mn-ea"/>
              <a:cs typeface="Poppins" panose="00000500000000000000" pitchFamily="50" charset="0"/>
            </a:endParaRPr>
          </a:p>
        </p:txBody>
      </p:sp>
      <p:sp>
        <p:nvSpPr>
          <p:cNvPr id="50" name="object 51">
            <a:extLst>
              <a:ext uri="{FF2B5EF4-FFF2-40B4-BE49-F238E27FC236}">
                <a16:creationId xmlns:a16="http://schemas.microsoft.com/office/drawing/2014/main" id="{E241ECC1-D358-EE2F-6B6F-43DDA3167559}"/>
              </a:ext>
            </a:extLst>
          </p:cNvPr>
          <p:cNvSpPr txBox="1"/>
          <p:nvPr/>
        </p:nvSpPr>
        <p:spPr>
          <a:xfrm>
            <a:off x="1655019" y="4137864"/>
            <a:ext cx="537210"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Ingest</a:t>
            </a:r>
            <a:r>
              <a:rPr lang="en-US" sz="825">
                <a:solidFill>
                  <a:srgbClr val="003078"/>
                </a:solidFill>
                <a:latin typeface="Poppins" panose="00000500000000000000" pitchFamily="50" charset="0"/>
                <a:ea typeface="+mn-ea"/>
                <a:cs typeface="Poppins" panose="00000500000000000000" pitchFamily="50" charset="0"/>
              </a:rPr>
              <a:t>ion</a:t>
            </a:r>
            <a:r>
              <a:rPr sz="825">
                <a:solidFill>
                  <a:srgbClr val="003078"/>
                </a:solidFill>
                <a:latin typeface="Poppins" panose="00000500000000000000" pitchFamily="50" charset="0"/>
                <a:ea typeface="+mn-ea"/>
                <a:cs typeface="Poppins" panose="00000500000000000000" pitchFamily="50" charset="0"/>
              </a:rPr>
              <a:t> tool</a:t>
            </a:r>
          </a:p>
        </p:txBody>
      </p:sp>
      <p:pic>
        <p:nvPicPr>
          <p:cNvPr id="55" name="object 56">
            <a:extLst>
              <a:ext uri="{FF2B5EF4-FFF2-40B4-BE49-F238E27FC236}">
                <a16:creationId xmlns:a16="http://schemas.microsoft.com/office/drawing/2014/main" id="{D9F2CC5D-C7FF-E6B6-A044-19FEBA6A577E}"/>
              </a:ext>
            </a:extLst>
          </p:cNvPr>
          <p:cNvPicPr/>
          <p:nvPr/>
        </p:nvPicPr>
        <p:blipFill>
          <a:blip r:embed="rId6" cstate="print"/>
          <a:stretch>
            <a:fillRect/>
          </a:stretch>
        </p:blipFill>
        <p:spPr>
          <a:xfrm>
            <a:off x="4363443" y="3084382"/>
            <a:ext cx="405158" cy="198197"/>
          </a:xfrm>
          <a:prstGeom prst="rect">
            <a:avLst/>
          </a:prstGeom>
        </p:spPr>
      </p:pic>
      <p:pic>
        <p:nvPicPr>
          <p:cNvPr id="70" name="object 71" descr="Gears with solid fill">
            <a:extLst>
              <a:ext uri="{FF2B5EF4-FFF2-40B4-BE49-F238E27FC236}">
                <a16:creationId xmlns:a16="http://schemas.microsoft.com/office/drawing/2014/main" id="{2BF6EF75-97AB-8036-F283-78C9A0664960}"/>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769384" y="3822007"/>
            <a:ext cx="307892" cy="307892"/>
          </a:xfrm>
          <a:prstGeom prst="rect">
            <a:avLst/>
          </a:prstGeom>
        </p:spPr>
      </p:pic>
      <p:sp>
        <p:nvSpPr>
          <p:cNvPr id="74" name="object 75">
            <a:extLst>
              <a:ext uri="{FF2B5EF4-FFF2-40B4-BE49-F238E27FC236}">
                <a16:creationId xmlns:a16="http://schemas.microsoft.com/office/drawing/2014/main" id="{21273674-A110-470B-19FA-97EC36E60425}"/>
              </a:ext>
            </a:extLst>
          </p:cNvPr>
          <p:cNvSpPr/>
          <p:nvPr/>
        </p:nvSpPr>
        <p:spPr>
          <a:xfrm>
            <a:off x="6079102" y="1909810"/>
            <a:ext cx="1077278" cy="654368"/>
          </a:xfrm>
          <a:prstGeom prst="roundRect">
            <a:avLst/>
          </a:prstGeom>
          <a:solidFill>
            <a:srgbClr val="FFFFFF"/>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77" name="object 78">
            <a:extLst>
              <a:ext uri="{FF2B5EF4-FFF2-40B4-BE49-F238E27FC236}">
                <a16:creationId xmlns:a16="http://schemas.microsoft.com/office/drawing/2014/main" id="{C36DA92F-1134-1726-242E-85A55B5581E0}"/>
              </a:ext>
            </a:extLst>
          </p:cNvPr>
          <p:cNvSpPr txBox="1"/>
          <p:nvPr/>
        </p:nvSpPr>
        <p:spPr>
          <a:xfrm>
            <a:off x="2709672" y="2915013"/>
            <a:ext cx="2314277" cy="136576"/>
          </a:xfrm>
          <a:prstGeom prst="rect">
            <a:avLst/>
          </a:prstGeom>
        </p:spPr>
        <p:txBody>
          <a:bodyPr vert="horz" wrap="square" lIns="0" tIns="9525" rIns="0" bIns="0" rtlCol="0">
            <a:spAutoFit/>
          </a:bodyPr>
          <a:lstStyle/>
          <a:p>
            <a:pPr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Data Engineering / Engines</a:t>
            </a:r>
          </a:p>
        </p:txBody>
      </p:sp>
      <p:sp>
        <p:nvSpPr>
          <p:cNvPr id="78" name="object 79">
            <a:extLst>
              <a:ext uri="{FF2B5EF4-FFF2-40B4-BE49-F238E27FC236}">
                <a16:creationId xmlns:a16="http://schemas.microsoft.com/office/drawing/2014/main" id="{FF4A7988-7B5E-8652-B509-CD10B338D58A}"/>
              </a:ext>
            </a:extLst>
          </p:cNvPr>
          <p:cNvSpPr txBox="1"/>
          <p:nvPr/>
        </p:nvSpPr>
        <p:spPr>
          <a:xfrm>
            <a:off x="8271098" y="2407900"/>
            <a:ext cx="278606"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Apps</a:t>
            </a:r>
          </a:p>
        </p:txBody>
      </p:sp>
      <p:pic>
        <p:nvPicPr>
          <p:cNvPr id="79" name="object 80" descr="Presentation with bar chart with solid fill">
            <a:extLst>
              <a:ext uri="{FF2B5EF4-FFF2-40B4-BE49-F238E27FC236}">
                <a16:creationId xmlns:a16="http://schemas.microsoft.com/office/drawing/2014/main" id="{900AD100-6B41-258B-729B-29E20532ECD4}"/>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256218" y="3081034"/>
            <a:ext cx="307892" cy="307892"/>
          </a:xfrm>
          <a:prstGeom prst="rect">
            <a:avLst/>
          </a:prstGeom>
        </p:spPr>
      </p:pic>
      <p:pic>
        <p:nvPicPr>
          <p:cNvPr id="80" name="object 81" descr="Smart Phone with solid fill">
            <a:extLst>
              <a:ext uri="{FF2B5EF4-FFF2-40B4-BE49-F238E27FC236}">
                <a16:creationId xmlns:a16="http://schemas.microsoft.com/office/drawing/2014/main" id="{35DBA5E4-85C4-1027-664E-23C0E5D04D26}"/>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258056" y="2085638"/>
            <a:ext cx="308610" cy="308610"/>
          </a:xfrm>
          <a:prstGeom prst="rect">
            <a:avLst/>
          </a:prstGeom>
        </p:spPr>
      </p:pic>
      <p:sp>
        <p:nvSpPr>
          <p:cNvPr id="81" name="object 82">
            <a:extLst>
              <a:ext uri="{FF2B5EF4-FFF2-40B4-BE49-F238E27FC236}">
                <a16:creationId xmlns:a16="http://schemas.microsoft.com/office/drawing/2014/main" id="{7A8A33E9-6E16-D806-03D1-D9E6D343E789}"/>
              </a:ext>
            </a:extLst>
          </p:cNvPr>
          <p:cNvSpPr/>
          <p:nvPr/>
        </p:nvSpPr>
        <p:spPr>
          <a:xfrm>
            <a:off x="5971387" y="1047675"/>
            <a:ext cx="1810703" cy="169135"/>
          </a:xfrm>
          <a:custGeom>
            <a:avLst/>
            <a:gdLst/>
            <a:ahLst/>
            <a:cxnLst/>
            <a:rect l="l" t="t" r="r" b="b"/>
            <a:pathLst>
              <a:path w="2414270" h="276225">
                <a:moveTo>
                  <a:pt x="2413799" y="275699"/>
                </a:moveTo>
                <a:lnTo>
                  <a:pt x="0" y="275699"/>
                </a:lnTo>
                <a:lnTo>
                  <a:pt x="0" y="0"/>
                </a:lnTo>
                <a:lnTo>
                  <a:pt x="2413799" y="0"/>
                </a:lnTo>
                <a:lnTo>
                  <a:pt x="2413799" y="275699"/>
                </a:lnTo>
                <a:close/>
              </a:path>
            </a:pathLst>
          </a:custGeom>
          <a:solidFill>
            <a:schemeClr val="accent1"/>
          </a:solidFill>
        </p:spPr>
        <p:txBody>
          <a:bodyPr wrap="square" lIns="0" tIns="0" rIns="0" bIns="0" rtlCol="0"/>
          <a:lstStyle/>
          <a:p>
            <a:pPr algn="ctr" defTabSz="342900">
              <a:buClrTx/>
              <a:defRPr/>
            </a:pPr>
            <a:endParaRPr sz="1050" b="1">
              <a:solidFill>
                <a:prstClr val="white"/>
              </a:solidFill>
              <a:latin typeface="Poppins" panose="00000500000000000000" pitchFamily="50" charset="0"/>
              <a:ea typeface="+mn-ea"/>
              <a:cs typeface="Poppins" panose="00000500000000000000" pitchFamily="50" charset="0"/>
            </a:endParaRPr>
          </a:p>
        </p:txBody>
      </p:sp>
      <p:sp>
        <p:nvSpPr>
          <p:cNvPr id="83" name="object 84">
            <a:extLst>
              <a:ext uri="{FF2B5EF4-FFF2-40B4-BE49-F238E27FC236}">
                <a16:creationId xmlns:a16="http://schemas.microsoft.com/office/drawing/2014/main" id="{0D1A03DF-F730-0D2D-8982-8369195281E1}"/>
              </a:ext>
            </a:extLst>
          </p:cNvPr>
          <p:cNvSpPr/>
          <p:nvPr/>
        </p:nvSpPr>
        <p:spPr>
          <a:xfrm>
            <a:off x="4285614" y="1049487"/>
            <a:ext cx="1625918" cy="171782"/>
          </a:xfrm>
          <a:custGeom>
            <a:avLst/>
            <a:gdLst/>
            <a:ahLst/>
            <a:cxnLst/>
            <a:rect l="l" t="t" r="r" b="b"/>
            <a:pathLst>
              <a:path w="2167890" h="276859">
                <a:moveTo>
                  <a:pt x="2167500" y="276299"/>
                </a:moveTo>
                <a:lnTo>
                  <a:pt x="0" y="276299"/>
                </a:lnTo>
                <a:lnTo>
                  <a:pt x="0" y="0"/>
                </a:lnTo>
                <a:lnTo>
                  <a:pt x="2167500" y="0"/>
                </a:lnTo>
                <a:lnTo>
                  <a:pt x="2167500" y="276299"/>
                </a:lnTo>
                <a:close/>
              </a:path>
            </a:pathLst>
          </a:custGeom>
          <a:solidFill>
            <a:schemeClr val="accent1"/>
          </a:solidFill>
        </p:spPr>
        <p:txBody>
          <a:bodyPr wrap="square" lIns="0" tIns="0" rIns="0" bIns="0" rtlCol="0"/>
          <a:lstStyle/>
          <a:p>
            <a:pPr defTabSz="342900">
              <a:buClrTx/>
              <a:defRPr/>
            </a:pPr>
            <a:endParaRPr sz="1350">
              <a:solidFill>
                <a:prstClr val="white"/>
              </a:solidFill>
              <a:latin typeface="Poppins" panose="00000500000000000000" pitchFamily="50" charset="0"/>
              <a:ea typeface="+mn-ea"/>
              <a:cs typeface="Poppins" panose="00000500000000000000" pitchFamily="50" charset="0"/>
            </a:endParaRPr>
          </a:p>
        </p:txBody>
      </p:sp>
      <p:sp>
        <p:nvSpPr>
          <p:cNvPr id="84" name="object 85">
            <a:extLst>
              <a:ext uri="{FF2B5EF4-FFF2-40B4-BE49-F238E27FC236}">
                <a16:creationId xmlns:a16="http://schemas.microsoft.com/office/drawing/2014/main" id="{E677CAE5-E7EB-66F5-7E76-02CC37348CDC}"/>
              </a:ext>
            </a:extLst>
          </p:cNvPr>
          <p:cNvSpPr txBox="1"/>
          <p:nvPr/>
        </p:nvSpPr>
        <p:spPr>
          <a:xfrm>
            <a:off x="4285607" y="1063611"/>
            <a:ext cx="1602581" cy="159659"/>
          </a:xfrm>
          <a:prstGeom prst="rect">
            <a:avLst/>
          </a:prstGeom>
        </p:spPr>
        <p:txBody>
          <a:bodyPr vert="horz" wrap="square" lIns="0" tIns="9525" rIns="0" bIns="0" rtlCol="0">
            <a:spAutoFit/>
          </a:bodyPr>
          <a:lstStyle/>
          <a:p>
            <a:pPr marL="9525" algn="ctr" defTabSz="342900">
              <a:spcBef>
                <a:spcPts val="75"/>
              </a:spcBef>
              <a:buClrTx/>
              <a:defRPr/>
            </a:pPr>
            <a:r>
              <a:rPr sz="975" b="1">
                <a:solidFill>
                  <a:prstClr val="white"/>
                </a:solidFill>
                <a:latin typeface="Poppins" panose="00000500000000000000" pitchFamily="50" charset="0"/>
                <a:ea typeface="+mn-ea"/>
                <a:cs typeface="Poppins" panose="00000500000000000000" pitchFamily="50" charset="0"/>
              </a:rPr>
              <a:t>Query and Process</a:t>
            </a:r>
            <a:endParaRPr sz="975">
              <a:solidFill>
                <a:prstClr val="white"/>
              </a:solidFill>
              <a:latin typeface="Poppins" panose="00000500000000000000" pitchFamily="50" charset="0"/>
              <a:ea typeface="+mn-ea"/>
              <a:cs typeface="Poppins" panose="00000500000000000000" pitchFamily="50" charset="0"/>
            </a:endParaRPr>
          </a:p>
        </p:txBody>
      </p:sp>
      <p:sp>
        <p:nvSpPr>
          <p:cNvPr id="85" name="object 86">
            <a:extLst>
              <a:ext uri="{FF2B5EF4-FFF2-40B4-BE49-F238E27FC236}">
                <a16:creationId xmlns:a16="http://schemas.microsoft.com/office/drawing/2014/main" id="{73CDD11C-21BA-4C01-2934-8C2B573B24D2}"/>
              </a:ext>
            </a:extLst>
          </p:cNvPr>
          <p:cNvSpPr txBox="1"/>
          <p:nvPr/>
        </p:nvSpPr>
        <p:spPr>
          <a:xfrm>
            <a:off x="6078674" y="1928839"/>
            <a:ext cx="1077278" cy="136576"/>
          </a:xfrm>
          <a:prstGeom prst="rect">
            <a:avLst/>
          </a:prstGeom>
        </p:spPr>
        <p:txBody>
          <a:bodyPr vert="horz" wrap="square" lIns="0" tIns="9525" rIns="0" bIns="0" rtlCol="0">
            <a:spAutoFit/>
          </a:bodyPr>
          <a:lstStyle/>
          <a:p>
            <a:pPr marL="9525" algn="ctr" defTabSz="342900">
              <a:spcBef>
                <a:spcPts val="75"/>
              </a:spcBef>
              <a:buClrTx/>
              <a:defRPr/>
            </a:pPr>
            <a:r>
              <a:rPr sz="825" b="1">
                <a:solidFill>
                  <a:srgbClr val="003078"/>
                </a:solidFill>
                <a:latin typeface="Poppins" panose="00000500000000000000" pitchFamily="50" charset="0"/>
                <a:ea typeface="+mn-ea"/>
                <a:cs typeface="Poppins" panose="00000500000000000000" pitchFamily="50" charset="0"/>
              </a:rPr>
              <a:t>Model Serving</a:t>
            </a:r>
            <a:endParaRPr lang="en-US" sz="825" b="1">
              <a:solidFill>
                <a:srgbClr val="003078"/>
              </a:solidFill>
              <a:latin typeface="Poppins" panose="00000500000000000000" pitchFamily="50" charset="0"/>
              <a:ea typeface="+mn-ea"/>
              <a:cs typeface="Poppins" panose="00000500000000000000" pitchFamily="50" charset="0"/>
            </a:endParaRPr>
          </a:p>
        </p:txBody>
      </p:sp>
      <p:pic>
        <p:nvPicPr>
          <p:cNvPr id="87" name="object 88">
            <a:extLst>
              <a:ext uri="{FF2B5EF4-FFF2-40B4-BE49-F238E27FC236}">
                <a16:creationId xmlns:a16="http://schemas.microsoft.com/office/drawing/2014/main" id="{2D6F3D23-5DB9-68C3-FE9E-336C56768E97}"/>
              </a:ext>
            </a:extLst>
          </p:cNvPr>
          <p:cNvPicPr/>
          <p:nvPr/>
        </p:nvPicPr>
        <p:blipFill>
          <a:blip r:embed="rId13" cstate="print"/>
          <a:stretch>
            <a:fillRect/>
          </a:stretch>
        </p:blipFill>
        <p:spPr>
          <a:xfrm>
            <a:off x="5250196" y="2103843"/>
            <a:ext cx="376330" cy="145009"/>
          </a:xfrm>
          <a:prstGeom prst="rect">
            <a:avLst/>
          </a:prstGeom>
        </p:spPr>
      </p:pic>
      <p:sp>
        <p:nvSpPr>
          <p:cNvPr id="89" name="object 90">
            <a:extLst>
              <a:ext uri="{FF2B5EF4-FFF2-40B4-BE49-F238E27FC236}">
                <a16:creationId xmlns:a16="http://schemas.microsoft.com/office/drawing/2014/main" id="{441C84E1-C106-8F40-D653-9A43E1731C4F}"/>
              </a:ext>
            </a:extLst>
          </p:cNvPr>
          <p:cNvSpPr/>
          <p:nvPr/>
        </p:nvSpPr>
        <p:spPr>
          <a:xfrm>
            <a:off x="7353713" y="2668790"/>
            <a:ext cx="43814" cy="31909"/>
          </a:xfrm>
          <a:custGeom>
            <a:avLst/>
            <a:gdLst/>
            <a:ahLst/>
            <a:cxnLst/>
            <a:rect l="l" t="t" r="r" b="b"/>
            <a:pathLst>
              <a:path w="58420" h="42544">
                <a:moveTo>
                  <a:pt x="0" y="42130"/>
                </a:moveTo>
                <a:lnTo>
                  <a:pt x="0" y="0"/>
                </a:lnTo>
                <a:lnTo>
                  <a:pt x="57875" y="21064"/>
                </a:lnTo>
                <a:lnTo>
                  <a:pt x="0" y="42130"/>
                </a:lnTo>
                <a:close/>
              </a:path>
            </a:pathLst>
          </a:custGeom>
          <a:solidFill>
            <a:srgbClr val="618794"/>
          </a:solidFill>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0" name="object 91">
            <a:extLst>
              <a:ext uri="{FF2B5EF4-FFF2-40B4-BE49-F238E27FC236}">
                <a16:creationId xmlns:a16="http://schemas.microsoft.com/office/drawing/2014/main" id="{EC343DC3-C118-F96F-54DD-81ADB2F22AA8}"/>
              </a:ext>
            </a:extLst>
          </p:cNvPr>
          <p:cNvSpPr/>
          <p:nvPr/>
        </p:nvSpPr>
        <p:spPr>
          <a:xfrm>
            <a:off x="7353713" y="2668790"/>
            <a:ext cx="43814" cy="31909"/>
          </a:xfrm>
          <a:custGeom>
            <a:avLst/>
            <a:gdLst/>
            <a:ahLst/>
            <a:cxnLst/>
            <a:rect l="l" t="t" r="r" b="b"/>
            <a:pathLst>
              <a:path w="58420" h="42544">
                <a:moveTo>
                  <a:pt x="0" y="42130"/>
                </a:moveTo>
                <a:lnTo>
                  <a:pt x="57875" y="21064"/>
                </a:lnTo>
                <a:lnTo>
                  <a:pt x="0" y="0"/>
                </a:lnTo>
                <a:lnTo>
                  <a:pt x="0" y="42130"/>
                </a:lnTo>
                <a:close/>
              </a:path>
            </a:pathLst>
          </a:custGeom>
          <a:ln w="19049">
            <a:solidFill>
              <a:srgbClr val="618794"/>
            </a:solidFill>
          </a:ln>
        </p:spPr>
        <p:txBody>
          <a:bodyPr wrap="square" lIns="0" tIns="0" rIns="0" bIns="0" rtlCol="0"/>
          <a:lstStyle/>
          <a:p>
            <a:pPr defTabSz="342900">
              <a:buClrTx/>
              <a:defRPr/>
            </a:pPr>
            <a:endParaRPr sz="1350">
              <a:solidFill>
                <a:srgbClr val="003078"/>
              </a:solidFill>
              <a:latin typeface="Poppins" panose="00000500000000000000" pitchFamily="50" charset="0"/>
              <a:ea typeface="+mn-ea"/>
              <a:cs typeface="Poppins" panose="00000500000000000000" pitchFamily="50" charset="0"/>
            </a:endParaRPr>
          </a:p>
        </p:txBody>
      </p:sp>
      <p:sp>
        <p:nvSpPr>
          <p:cNvPr id="94" name="object 95">
            <a:extLst>
              <a:ext uri="{FF2B5EF4-FFF2-40B4-BE49-F238E27FC236}">
                <a16:creationId xmlns:a16="http://schemas.microsoft.com/office/drawing/2014/main" id="{A7C0C427-CB71-9D6E-C7DD-0396C5B6A349}"/>
              </a:ext>
            </a:extLst>
          </p:cNvPr>
          <p:cNvSpPr txBox="1"/>
          <p:nvPr/>
        </p:nvSpPr>
        <p:spPr>
          <a:xfrm>
            <a:off x="7124041" y="2834181"/>
            <a:ext cx="888869" cy="302647"/>
          </a:xfrm>
          <a:prstGeom prst="rect">
            <a:avLst/>
          </a:prstGeom>
        </p:spPr>
        <p:txBody>
          <a:bodyPr vert="horz" wrap="square" lIns="0" tIns="22860" rIns="0" bIns="0" rtlCol="0">
            <a:spAutoFit/>
          </a:bodyPr>
          <a:lstStyle/>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Operationa</a:t>
            </a:r>
            <a:r>
              <a:rPr lang="en-US" sz="825">
                <a:solidFill>
                  <a:srgbClr val="003078"/>
                </a:solidFill>
                <a:latin typeface="Poppins" panose="00000500000000000000" pitchFamily="50" charset="0"/>
                <a:ea typeface="+mn-ea"/>
                <a:cs typeface="Poppins" panose="00000500000000000000" pitchFamily="50" charset="0"/>
              </a:rPr>
              <a:t>l</a:t>
            </a:r>
          </a:p>
          <a:p>
            <a:pPr marR="3810" algn="ctr" defTabSz="342900">
              <a:spcBef>
                <a:spcPts val="180"/>
              </a:spcBef>
              <a:buClrTx/>
              <a:defRPr/>
            </a:pPr>
            <a:r>
              <a:rPr sz="825">
                <a:solidFill>
                  <a:srgbClr val="003078"/>
                </a:solidFill>
                <a:latin typeface="Poppins" panose="00000500000000000000" pitchFamily="50" charset="0"/>
                <a:ea typeface="+mn-ea"/>
                <a:cs typeface="Poppins" panose="00000500000000000000" pitchFamily="50" charset="0"/>
              </a:rPr>
              <a:t>Database</a:t>
            </a:r>
          </a:p>
        </p:txBody>
      </p:sp>
      <p:pic>
        <p:nvPicPr>
          <p:cNvPr id="98" name="object 99" descr="Database with solid fill">
            <a:extLst>
              <a:ext uri="{FF2B5EF4-FFF2-40B4-BE49-F238E27FC236}">
                <a16:creationId xmlns:a16="http://schemas.microsoft.com/office/drawing/2014/main" id="{7B04E8F5-5836-D22D-27DC-A74FA2763BCC}"/>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97527" y="2535528"/>
            <a:ext cx="301752" cy="301752"/>
          </a:xfrm>
          <a:prstGeom prst="rect">
            <a:avLst/>
          </a:prstGeom>
        </p:spPr>
      </p:pic>
      <p:pic>
        <p:nvPicPr>
          <p:cNvPr id="100" name="object 101">
            <a:extLst>
              <a:ext uri="{FF2B5EF4-FFF2-40B4-BE49-F238E27FC236}">
                <a16:creationId xmlns:a16="http://schemas.microsoft.com/office/drawing/2014/main" id="{0FFACB8E-5F79-4D8A-40A7-E8898AE8C129}"/>
              </a:ext>
            </a:extLst>
          </p:cNvPr>
          <p:cNvPicPr/>
          <p:nvPr/>
        </p:nvPicPr>
        <p:blipFill>
          <a:blip r:embed="rId16" cstate="print"/>
          <a:stretch>
            <a:fillRect/>
          </a:stretch>
        </p:blipFill>
        <p:spPr>
          <a:xfrm>
            <a:off x="6493350" y="3877597"/>
            <a:ext cx="243164" cy="206195"/>
          </a:xfrm>
          <a:prstGeom prst="rect">
            <a:avLst/>
          </a:prstGeom>
        </p:spPr>
      </p:pic>
      <p:sp>
        <p:nvSpPr>
          <p:cNvPr id="101" name="object 102">
            <a:extLst>
              <a:ext uri="{FF2B5EF4-FFF2-40B4-BE49-F238E27FC236}">
                <a16:creationId xmlns:a16="http://schemas.microsoft.com/office/drawing/2014/main" id="{1F4E5572-D81B-4B99-948D-C18ACF514AA5}"/>
              </a:ext>
            </a:extLst>
          </p:cNvPr>
          <p:cNvSpPr txBox="1"/>
          <p:nvPr/>
        </p:nvSpPr>
        <p:spPr>
          <a:xfrm>
            <a:off x="4201019" y="1675860"/>
            <a:ext cx="790215"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sz="825">
                <a:solidFill>
                  <a:srgbClr val="003078"/>
                </a:solidFill>
                <a:latin typeface="Poppins" panose="00000500000000000000" pitchFamily="50" charset="0"/>
                <a:ea typeface="+mn-ea"/>
                <a:cs typeface="Poppins" panose="00000500000000000000" pitchFamily="50" charset="0"/>
              </a:rPr>
              <a:t>Orchestration</a:t>
            </a:r>
          </a:p>
        </p:txBody>
      </p:sp>
      <p:sp>
        <p:nvSpPr>
          <p:cNvPr id="102" name="object 103">
            <a:extLst>
              <a:ext uri="{FF2B5EF4-FFF2-40B4-BE49-F238E27FC236}">
                <a16:creationId xmlns:a16="http://schemas.microsoft.com/office/drawing/2014/main" id="{44FA18BF-896F-B84C-EA3B-BCC88A3CB18E}"/>
              </a:ext>
            </a:extLst>
          </p:cNvPr>
          <p:cNvSpPr/>
          <p:nvPr/>
        </p:nvSpPr>
        <p:spPr>
          <a:xfrm>
            <a:off x="7838287" y="1049823"/>
            <a:ext cx="1121569" cy="166987"/>
          </a:xfrm>
          <a:custGeom>
            <a:avLst/>
            <a:gdLst/>
            <a:ahLst/>
            <a:cxnLst/>
            <a:rect l="l" t="t" r="r" b="b"/>
            <a:pathLst>
              <a:path w="1495425" h="276225">
                <a:moveTo>
                  <a:pt x="1495199" y="275699"/>
                </a:moveTo>
                <a:lnTo>
                  <a:pt x="0" y="275699"/>
                </a:lnTo>
                <a:lnTo>
                  <a:pt x="0" y="0"/>
                </a:lnTo>
                <a:lnTo>
                  <a:pt x="1495199" y="0"/>
                </a:lnTo>
                <a:lnTo>
                  <a:pt x="1495199" y="275699"/>
                </a:lnTo>
                <a:close/>
              </a:path>
            </a:pathLst>
          </a:custGeom>
          <a:solidFill>
            <a:schemeClr val="accent1"/>
          </a:solidFill>
        </p:spPr>
        <p:txBody>
          <a:bodyPr wrap="square" lIns="0" tIns="0" rIns="0" bIns="0" rtlCol="0"/>
          <a:lstStyle/>
          <a:p>
            <a:pPr algn="ctr" defTabSz="342900">
              <a:buClrTx/>
              <a:defRPr/>
            </a:pPr>
            <a:endParaRPr sz="1350" b="1">
              <a:solidFill>
                <a:prstClr val="white"/>
              </a:solidFill>
              <a:latin typeface="Poppins" panose="00000500000000000000" pitchFamily="50" charset="0"/>
              <a:ea typeface="+mn-ea"/>
              <a:cs typeface="Poppins" panose="00000500000000000000" pitchFamily="50" charset="0"/>
            </a:endParaRPr>
          </a:p>
        </p:txBody>
      </p:sp>
      <p:sp>
        <p:nvSpPr>
          <p:cNvPr id="104" name="object 105">
            <a:extLst>
              <a:ext uri="{FF2B5EF4-FFF2-40B4-BE49-F238E27FC236}">
                <a16:creationId xmlns:a16="http://schemas.microsoft.com/office/drawing/2014/main" id="{4B7A8207-3B67-219E-8D1D-0355D8AEBB92}"/>
              </a:ext>
            </a:extLst>
          </p:cNvPr>
          <p:cNvSpPr txBox="1"/>
          <p:nvPr/>
        </p:nvSpPr>
        <p:spPr>
          <a:xfrm>
            <a:off x="6157425" y="1675860"/>
            <a:ext cx="895028"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MLOps Stacks</a:t>
            </a:r>
          </a:p>
        </p:txBody>
      </p:sp>
      <p:sp>
        <p:nvSpPr>
          <p:cNvPr id="105" name="object 106">
            <a:extLst>
              <a:ext uri="{FF2B5EF4-FFF2-40B4-BE49-F238E27FC236}">
                <a16:creationId xmlns:a16="http://schemas.microsoft.com/office/drawing/2014/main" id="{AC143229-9E4A-81D9-2332-F1D99B0272E4}"/>
              </a:ext>
            </a:extLst>
          </p:cNvPr>
          <p:cNvSpPr txBox="1"/>
          <p:nvPr/>
        </p:nvSpPr>
        <p:spPr>
          <a:xfrm>
            <a:off x="4379324" y="2132426"/>
            <a:ext cx="783360" cy="416140"/>
          </a:xfrm>
          <a:prstGeom prst="rect">
            <a:avLst/>
          </a:prstGeom>
        </p:spPr>
        <p:txBody>
          <a:bodyPr vert="horz" wrap="square" lIns="0" tIns="9525" rIns="0" bIns="0" rtlCol="0">
            <a:spAutoFit/>
          </a:bodyPr>
          <a:lstStyle/>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Experiments,</a:t>
            </a:r>
          </a:p>
          <a:p>
            <a:pPr marL="9525" marR="3810" defTabSz="342900">
              <a:spcBef>
                <a:spcPts val="75"/>
              </a:spcBef>
              <a:buClrTx/>
              <a:defRPr/>
            </a:pPr>
            <a:r>
              <a:rPr sz="825" err="1">
                <a:solidFill>
                  <a:srgbClr val="003078"/>
                </a:solidFill>
                <a:latin typeface="Poppins" panose="00000500000000000000" pitchFamily="50" charset="0"/>
                <a:ea typeface="+mn-ea"/>
                <a:cs typeface="Poppins" panose="00000500000000000000" pitchFamily="50" charset="0"/>
              </a:rPr>
              <a:t>AutoML</a:t>
            </a:r>
            <a:r>
              <a:rPr lang="en-US" sz="825">
                <a:solidFill>
                  <a:srgbClr val="003078"/>
                </a:solidFill>
                <a:latin typeface="Poppins" panose="00000500000000000000" pitchFamily="50" charset="0"/>
                <a:ea typeface="+mn-ea"/>
                <a:cs typeface="Poppins" panose="00000500000000000000" pitchFamily="50" charset="0"/>
              </a:rPr>
              <a:t>,</a:t>
            </a:r>
          </a:p>
          <a:p>
            <a:pPr marL="9525" marR="3810"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Model Mgmt.</a:t>
            </a:r>
            <a:endParaRPr sz="825">
              <a:solidFill>
                <a:srgbClr val="003078"/>
              </a:solidFill>
              <a:latin typeface="Poppins" panose="00000500000000000000" pitchFamily="50" charset="0"/>
              <a:ea typeface="+mn-ea"/>
              <a:cs typeface="Poppins" panose="00000500000000000000" pitchFamily="50" charset="0"/>
            </a:endParaRPr>
          </a:p>
        </p:txBody>
      </p:sp>
      <p:sp>
        <p:nvSpPr>
          <p:cNvPr id="106" name="object 107">
            <a:extLst>
              <a:ext uri="{FF2B5EF4-FFF2-40B4-BE49-F238E27FC236}">
                <a16:creationId xmlns:a16="http://schemas.microsoft.com/office/drawing/2014/main" id="{9996879F-519A-90DE-7B67-D72BE62EAB5E}"/>
              </a:ext>
            </a:extLst>
          </p:cNvPr>
          <p:cNvSpPr txBox="1"/>
          <p:nvPr/>
        </p:nvSpPr>
        <p:spPr>
          <a:xfrm>
            <a:off x="5074404" y="2284723"/>
            <a:ext cx="735485"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Feature</a:t>
            </a:r>
            <a:r>
              <a:rPr lang="en-US" sz="825">
                <a:solidFill>
                  <a:srgbClr val="003078"/>
                </a:solidFill>
                <a:latin typeface="Poppins" panose="00000500000000000000" pitchFamily="50" charset="0"/>
                <a:ea typeface="+mn-ea"/>
                <a:cs typeface="Poppins" panose="00000500000000000000" pitchFamily="50" charset="0"/>
              </a:rPr>
              <a:t> </a:t>
            </a:r>
            <a:r>
              <a:rPr sz="825">
                <a:solidFill>
                  <a:srgbClr val="003078"/>
                </a:solidFill>
                <a:latin typeface="Poppins" panose="00000500000000000000" pitchFamily="50" charset="0"/>
                <a:ea typeface="+mn-ea"/>
                <a:cs typeface="Poppins" panose="00000500000000000000" pitchFamily="50" charset="0"/>
              </a:rPr>
              <a:t>Store</a:t>
            </a:r>
          </a:p>
        </p:txBody>
      </p:sp>
      <p:sp>
        <p:nvSpPr>
          <p:cNvPr id="107" name="object 108">
            <a:extLst>
              <a:ext uri="{FF2B5EF4-FFF2-40B4-BE49-F238E27FC236}">
                <a16:creationId xmlns:a16="http://schemas.microsoft.com/office/drawing/2014/main" id="{4CDD6850-BA48-B74F-A668-A9F6256268BE}"/>
              </a:ext>
            </a:extLst>
          </p:cNvPr>
          <p:cNvSpPr txBox="1"/>
          <p:nvPr/>
        </p:nvSpPr>
        <p:spPr>
          <a:xfrm>
            <a:off x="6269098" y="4101298"/>
            <a:ext cx="720566" cy="136576"/>
          </a:xfrm>
          <a:prstGeom prst="rect">
            <a:avLst/>
          </a:prstGeom>
        </p:spPr>
        <p:txBody>
          <a:bodyPr vert="horz" wrap="square" lIns="0" tIns="9525" rIns="0" bIns="0" rtlCol="0">
            <a:spAutoFit/>
          </a:bodyPr>
          <a:lstStyle/>
          <a:p>
            <a:pPr marL="9525"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Delta Sharing</a:t>
            </a:r>
          </a:p>
        </p:txBody>
      </p:sp>
      <p:sp>
        <p:nvSpPr>
          <p:cNvPr id="108" name="object 109">
            <a:extLst>
              <a:ext uri="{FF2B5EF4-FFF2-40B4-BE49-F238E27FC236}">
                <a16:creationId xmlns:a16="http://schemas.microsoft.com/office/drawing/2014/main" id="{0826DA5B-EF39-8EB7-4F5B-6D610FD564C5}"/>
              </a:ext>
            </a:extLst>
          </p:cNvPr>
          <p:cNvSpPr txBox="1"/>
          <p:nvPr/>
        </p:nvSpPr>
        <p:spPr>
          <a:xfrm>
            <a:off x="8168582" y="4143765"/>
            <a:ext cx="481489" cy="263534"/>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3rd </a:t>
            </a:r>
            <a:r>
              <a:rPr lang="en-US" sz="825">
                <a:solidFill>
                  <a:srgbClr val="003078"/>
                </a:solidFill>
                <a:latin typeface="Poppins" panose="00000500000000000000" pitchFamily="50" charset="0"/>
                <a:ea typeface="+mn-ea"/>
                <a:cs typeface="Poppins" panose="00000500000000000000" pitchFamily="50" charset="0"/>
              </a:rPr>
              <a:t>P</a:t>
            </a:r>
            <a:r>
              <a:rPr sz="825">
                <a:solidFill>
                  <a:srgbClr val="003078"/>
                </a:solidFill>
                <a:latin typeface="Poppins" panose="00000500000000000000" pitchFamily="50" charset="0"/>
                <a:ea typeface="+mn-ea"/>
                <a:cs typeface="Poppins" panose="00000500000000000000" pitchFamily="50" charset="0"/>
              </a:rPr>
              <a:t>art</a:t>
            </a:r>
            <a:r>
              <a:rPr lang="en-US" sz="825">
                <a:solidFill>
                  <a:srgbClr val="003078"/>
                </a:solidFill>
                <a:latin typeface="Poppins" panose="00000500000000000000" pitchFamily="50" charset="0"/>
                <a:ea typeface="+mn-ea"/>
                <a:cs typeface="Poppins" panose="00000500000000000000" pitchFamily="50" charset="0"/>
              </a:rPr>
              <a:t>ies</a:t>
            </a:r>
            <a:endParaRPr sz="825">
              <a:solidFill>
                <a:srgbClr val="003078"/>
              </a:solidFill>
              <a:latin typeface="Poppins" panose="00000500000000000000" pitchFamily="50" charset="0"/>
              <a:ea typeface="+mn-ea"/>
              <a:cs typeface="Poppins" panose="00000500000000000000" pitchFamily="50" charset="0"/>
            </a:endParaRPr>
          </a:p>
        </p:txBody>
      </p:sp>
      <p:pic>
        <p:nvPicPr>
          <p:cNvPr id="109" name="object 110" descr="Network with solid fill">
            <a:extLst>
              <a:ext uri="{FF2B5EF4-FFF2-40B4-BE49-F238E27FC236}">
                <a16:creationId xmlns:a16="http://schemas.microsoft.com/office/drawing/2014/main" id="{A750695C-8690-D9E5-AAA8-1462AA40ED5D}"/>
              </a:ext>
            </a:extLst>
          </p:cNvPr>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8255102" y="3822007"/>
            <a:ext cx="307892" cy="307892"/>
          </a:xfrm>
          <a:prstGeom prst="rect">
            <a:avLst/>
          </a:prstGeom>
        </p:spPr>
      </p:pic>
      <p:sp>
        <p:nvSpPr>
          <p:cNvPr id="124" name="object 125">
            <a:extLst>
              <a:ext uri="{FF2B5EF4-FFF2-40B4-BE49-F238E27FC236}">
                <a16:creationId xmlns:a16="http://schemas.microsoft.com/office/drawing/2014/main" id="{A2F07106-325C-EC20-BF4B-0434E7BF4316}"/>
              </a:ext>
            </a:extLst>
          </p:cNvPr>
          <p:cNvSpPr txBox="1"/>
          <p:nvPr/>
        </p:nvSpPr>
        <p:spPr>
          <a:xfrm>
            <a:off x="3313027" y="2202896"/>
            <a:ext cx="746245" cy="304731"/>
          </a:xfrm>
          <a:prstGeom prst="rect">
            <a:avLst/>
          </a:prstGeom>
        </p:spPr>
        <p:txBody>
          <a:bodyPr vert="horz" wrap="square" lIns="0" tIns="14764" rIns="0" bIns="0" rtlCol="0">
            <a:spAutoFit/>
          </a:bodyPr>
          <a:lstStyle/>
          <a:p>
            <a:pPr marL="11430" marR="3810" defTabSz="342900">
              <a:spcBef>
                <a:spcPts val="116"/>
              </a:spcBef>
              <a:buClrTx/>
              <a:defRPr/>
            </a:pPr>
            <a:r>
              <a:rPr sz="900">
                <a:solidFill>
                  <a:srgbClr val="003078"/>
                </a:solidFill>
                <a:latin typeface="Poppins" panose="00000500000000000000" pitchFamily="50" charset="0"/>
                <a:ea typeface="+mn-ea"/>
                <a:cs typeface="Poppins" panose="00000500000000000000" pitchFamily="50" charset="0"/>
              </a:rPr>
              <a:t>Lakehouse</a:t>
            </a:r>
            <a:endParaRPr lang="en-US" sz="900">
              <a:solidFill>
                <a:srgbClr val="003078"/>
              </a:solidFill>
              <a:latin typeface="Poppins" panose="00000500000000000000" pitchFamily="50" charset="0"/>
              <a:ea typeface="+mn-ea"/>
              <a:cs typeface="Poppins" panose="00000500000000000000" pitchFamily="50" charset="0"/>
            </a:endParaRPr>
          </a:p>
          <a:p>
            <a:pPr marL="11430" marR="3810" defTabSz="342900">
              <a:spcBef>
                <a:spcPts val="116"/>
              </a:spcBef>
              <a:buClrTx/>
              <a:defRPr/>
            </a:pPr>
            <a:r>
              <a:rPr lang="en-US" sz="900">
                <a:solidFill>
                  <a:srgbClr val="003078"/>
                </a:solidFill>
                <a:latin typeface="Poppins" panose="00000500000000000000" pitchFamily="50" charset="0"/>
                <a:ea typeface="+mn-ea"/>
                <a:cs typeface="Poppins" panose="00000500000000000000" pitchFamily="50" charset="0"/>
              </a:rPr>
              <a:t>Platform</a:t>
            </a:r>
            <a:endParaRPr sz="900">
              <a:solidFill>
                <a:srgbClr val="003078"/>
              </a:solidFill>
              <a:latin typeface="Poppins" panose="00000500000000000000" pitchFamily="50" charset="0"/>
              <a:ea typeface="+mn-ea"/>
              <a:cs typeface="Poppins" panose="00000500000000000000" pitchFamily="50" charset="0"/>
            </a:endParaRPr>
          </a:p>
        </p:txBody>
      </p:sp>
      <p:sp>
        <p:nvSpPr>
          <p:cNvPr id="127" name="object 128">
            <a:extLst>
              <a:ext uri="{FF2B5EF4-FFF2-40B4-BE49-F238E27FC236}">
                <a16:creationId xmlns:a16="http://schemas.microsoft.com/office/drawing/2014/main" id="{C3219A88-6A8A-C097-12EA-EE94FEDA866B}"/>
              </a:ext>
            </a:extLst>
          </p:cNvPr>
          <p:cNvSpPr txBox="1"/>
          <p:nvPr/>
        </p:nvSpPr>
        <p:spPr>
          <a:xfrm>
            <a:off x="132205" y="1049486"/>
            <a:ext cx="1105853" cy="173605"/>
          </a:xfrm>
          <a:prstGeom prst="rect">
            <a:avLst/>
          </a:prstGeom>
          <a:solidFill>
            <a:schemeClr val="accent1"/>
          </a:solidFill>
        </p:spPr>
        <p:txBody>
          <a:bodyPr vert="horz" wrap="square" lIns="0" tIns="23336" rIns="0" bIns="0" rtlCol="0">
            <a:spAutoFit/>
          </a:bodyPr>
          <a:lstStyle/>
          <a:p>
            <a:pPr marL="342424" defTabSz="342900">
              <a:spcBef>
                <a:spcPts val="184"/>
              </a:spcBef>
              <a:buClrTx/>
              <a:defRPr/>
            </a:pPr>
            <a:r>
              <a:rPr sz="975" b="1">
                <a:solidFill>
                  <a:prstClr val="white"/>
                </a:solidFill>
                <a:latin typeface="Poppins" panose="00000500000000000000" pitchFamily="50" charset="0"/>
                <a:ea typeface="+mn-ea"/>
                <a:cs typeface="Poppins" panose="00000500000000000000" pitchFamily="50" charset="0"/>
              </a:rPr>
              <a:t>Source</a:t>
            </a:r>
            <a:endParaRPr sz="975">
              <a:solidFill>
                <a:prstClr val="white"/>
              </a:solidFill>
              <a:latin typeface="Poppins" panose="00000500000000000000" pitchFamily="50" charset="0"/>
              <a:ea typeface="+mn-ea"/>
              <a:cs typeface="Poppins" panose="00000500000000000000" pitchFamily="50" charset="0"/>
            </a:endParaRPr>
          </a:p>
        </p:txBody>
      </p:sp>
      <p:pic>
        <p:nvPicPr>
          <p:cNvPr id="128" name="object 129" descr="Watch with solid fill">
            <a:extLst>
              <a:ext uri="{FF2B5EF4-FFF2-40B4-BE49-F238E27FC236}">
                <a16:creationId xmlns:a16="http://schemas.microsoft.com/office/drawing/2014/main" id="{842689D0-565C-08A8-D05C-7BF769E8FDF8}"/>
              </a:ext>
            </a:extLst>
          </p:cNvPr>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51412" y="1544024"/>
            <a:ext cx="308610" cy="308610"/>
          </a:xfrm>
          <a:prstGeom prst="rect">
            <a:avLst/>
          </a:prstGeom>
        </p:spPr>
      </p:pic>
      <p:sp>
        <p:nvSpPr>
          <p:cNvPr id="129" name="object 130">
            <a:extLst>
              <a:ext uri="{FF2B5EF4-FFF2-40B4-BE49-F238E27FC236}">
                <a16:creationId xmlns:a16="http://schemas.microsoft.com/office/drawing/2014/main" id="{EE1E692E-E1E4-90F6-F269-85E2EDA66A09}"/>
              </a:ext>
            </a:extLst>
          </p:cNvPr>
          <p:cNvSpPr txBox="1"/>
          <p:nvPr/>
        </p:nvSpPr>
        <p:spPr>
          <a:xfrm>
            <a:off x="315738" y="1856727"/>
            <a:ext cx="531019"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Devices/</a:t>
            </a:r>
            <a:r>
              <a:rPr sz="825">
                <a:solidFill>
                  <a:srgbClr val="003078"/>
                </a:solidFill>
                <a:latin typeface="Poppins" panose="00000500000000000000" pitchFamily="50" charset="0"/>
                <a:ea typeface="+mn-ea"/>
                <a:cs typeface="Poppins" panose="00000500000000000000" pitchFamily="50" charset="0"/>
              </a:rPr>
              <a:t> Io</a:t>
            </a:r>
            <a:r>
              <a:rPr lang="en-US" sz="825">
                <a:solidFill>
                  <a:srgbClr val="003078"/>
                </a:solidFill>
                <a:latin typeface="Poppins" panose="00000500000000000000" pitchFamily="50" charset="0"/>
                <a:ea typeface="+mn-ea"/>
                <a:cs typeface="Poppins" panose="00000500000000000000" pitchFamily="50" charset="0"/>
              </a:rPr>
              <a:t>M</a:t>
            </a:r>
            <a:r>
              <a:rPr sz="825">
                <a:solidFill>
                  <a:srgbClr val="003078"/>
                </a:solidFill>
                <a:latin typeface="Poppins" panose="00000500000000000000" pitchFamily="50" charset="0"/>
                <a:ea typeface="+mn-ea"/>
                <a:cs typeface="Poppins" panose="00000500000000000000" pitchFamily="50" charset="0"/>
              </a:rPr>
              <a:t>T</a:t>
            </a:r>
          </a:p>
        </p:txBody>
      </p:sp>
      <p:pic>
        <p:nvPicPr>
          <p:cNvPr id="131" name="object 132" descr="Clipboard with solid fill">
            <a:extLst>
              <a:ext uri="{FF2B5EF4-FFF2-40B4-BE49-F238E27FC236}">
                <a16:creationId xmlns:a16="http://schemas.microsoft.com/office/drawing/2014/main" id="{F900AA7C-4026-C928-DF8F-F55C2E9BFA27}"/>
              </a:ext>
            </a:extLst>
          </p:cNvPr>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451412" y="4501007"/>
            <a:ext cx="308610" cy="308610"/>
          </a:xfrm>
          <a:prstGeom prst="rect">
            <a:avLst/>
          </a:prstGeom>
        </p:spPr>
      </p:pic>
      <p:sp>
        <p:nvSpPr>
          <p:cNvPr id="132" name="object 133">
            <a:extLst>
              <a:ext uri="{FF2B5EF4-FFF2-40B4-BE49-F238E27FC236}">
                <a16:creationId xmlns:a16="http://schemas.microsoft.com/office/drawing/2014/main" id="{0DAD2A7E-BCA7-D4FF-4D64-7D5946A4AFEA}"/>
              </a:ext>
            </a:extLst>
          </p:cNvPr>
          <p:cNvSpPr txBox="1"/>
          <p:nvPr/>
        </p:nvSpPr>
        <p:spPr>
          <a:xfrm>
            <a:off x="303191" y="4832176"/>
            <a:ext cx="598974" cy="263534"/>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Text Data / </a:t>
            </a:r>
            <a:r>
              <a:rPr sz="825">
                <a:solidFill>
                  <a:srgbClr val="003078"/>
                </a:solidFill>
                <a:latin typeface="Poppins" panose="00000500000000000000" pitchFamily="50" charset="0"/>
                <a:ea typeface="+mn-ea"/>
                <a:cs typeface="Poppins" panose="00000500000000000000" pitchFamily="50" charset="0"/>
              </a:rPr>
              <a:t> Notes</a:t>
            </a:r>
          </a:p>
        </p:txBody>
      </p:sp>
      <p:sp>
        <p:nvSpPr>
          <p:cNvPr id="133" name="object 134">
            <a:extLst>
              <a:ext uri="{FF2B5EF4-FFF2-40B4-BE49-F238E27FC236}">
                <a16:creationId xmlns:a16="http://schemas.microsoft.com/office/drawing/2014/main" id="{D8746EC9-B453-E0D6-F683-107CF64B8C3B}"/>
              </a:ext>
            </a:extLst>
          </p:cNvPr>
          <p:cNvSpPr txBox="1"/>
          <p:nvPr/>
        </p:nvSpPr>
        <p:spPr>
          <a:xfrm>
            <a:off x="303191" y="3688048"/>
            <a:ext cx="603944"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Images</a:t>
            </a:r>
          </a:p>
        </p:txBody>
      </p:sp>
      <p:sp>
        <p:nvSpPr>
          <p:cNvPr id="134" name="object 135">
            <a:extLst>
              <a:ext uri="{FF2B5EF4-FFF2-40B4-BE49-F238E27FC236}">
                <a16:creationId xmlns:a16="http://schemas.microsoft.com/office/drawing/2014/main" id="{891D171F-AC4A-9A6E-D720-C3AFCEDC0F79}"/>
              </a:ext>
            </a:extLst>
          </p:cNvPr>
          <p:cNvSpPr txBox="1"/>
          <p:nvPr/>
        </p:nvSpPr>
        <p:spPr>
          <a:xfrm>
            <a:off x="336648" y="4274431"/>
            <a:ext cx="541754" cy="136576"/>
          </a:xfrm>
          <a:prstGeom prst="rect">
            <a:avLst/>
          </a:prstGeom>
        </p:spPr>
        <p:txBody>
          <a:bodyPr vert="horz" wrap="square" lIns="0" tIns="9525" rIns="0" bIns="0" rtlCol="0">
            <a:spAutoFit/>
          </a:bodyPr>
          <a:lstStyle/>
          <a:p>
            <a:pPr marL="9525" algn="ctr"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-o</a:t>
            </a:r>
            <a:r>
              <a:rPr sz="825">
                <a:solidFill>
                  <a:srgbClr val="003078"/>
                </a:solidFill>
                <a:latin typeface="Poppins" panose="00000500000000000000" pitchFamily="50" charset="0"/>
                <a:ea typeface="+mn-ea"/>
                <a:cs typeface="Poppins" panose="00000500000000000000" pitchFamily="50" charset="0"/>
              </a:rPr>
              <a:t>mics</a:t>
            </a:r>
          </a:p>
        </p:txBody>
      </p:sp>
      <p:pic>
        <p:nvPicPr>
          <p:cNvPr id="135" name="object 136" descr="Heart with pulse with solid fill">
            <a:extLst>
              <a:ext uri="{FF2B5EF4-FFF2-40B4-BE49-F238E27FC236}">
                <a16:creationId xmlns:a16="http://schemas.microsoft.com/office/drawing/2014/main" id="{B3E9A72A-25F2-ECE5-CDE3-EF896633599D}"/>
              </a:ext>
            </a:extLst>
          </p:cNvPr>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51412" y="2857310"/>
            <a:ext cx="308610" cy="308610"/>
          </a:xfrm>
          <a:prstGeom prst="rect">
            <a:avLst/>
          </a:prstGeom>
        </p:spPr>
      </p:pic>
      <p:sp>
        <p:nvSpPr>
          <p:cNvPr id="136" name="object 137">
            <a:extLst>
              <a:ext uri="{FF2B5EF4-FFF2-40B4-BE49-F238E27FC236}">
                <a16:creationId xmlns:a16="http://schemas.microsoft.com/office/drawing/2014/main" id="{E0DF708A-E345-F6AD-2128-A9F51FB4D010}"/>
              </a:ext>
            </a:extLst>
          </p:cNvPr>
          <p:cNvSpPr txBox="1"/>
          <p:nvPr/>
        </p:nvSpPr>
        <p:spPr>
          <a:xfrm>
            <a:off x="260999" y="3157702"/>
            <a:ext cx="684513" cy="136576"/>
          </a:xfrm>
          <a:prstGeom prst="rect">
            <a:avLst/>
          </a:prstGeom>
        </p:spPr>
        <p:txBody>
          <a:bodyPr vert="horz" wrap="square" lIns="0" tIns="9525" rIns="0" bIns="0" rtlCol="0">
            <a:spAutoFit/>
          </a:bodyPr>
          <a:lstStyle/>
          <a:p>
            <a:pPr marL="9525" algn="ctr" defTabSz="342900">
              <a:spcBef>
                <a:spcPts val="75"/>
              </a:spcBef>
              <a:buClrTx/>
              <a:defRPr/>
            </a:pPr>
            <a:r>
              <a:rPr sz="825">
                <a:solidFill>
                  <a:srgbClr val="003078"/>
                </a:solidFill>
                <a:latin typeface="Poppins" panose="00000500000000000000" pitchFamily="50" charset="0"/>
                <a:ea typeface="+mn-ea"/>
                <a:cs typeface="Poppins" panose="00000500000000000000" pitchFamily="50" charset="0"/>
              </a:rPr>
              <a:t>Lab </a:t>
            </a:r>
            <a:r>
              <a:rPr lang="en-US" sz="825">
                <a:solidFill>
                  <a:srgbClr val="003078"/>
                </a:solidFill>
                <a:latin typeface="Poppins" panose="00000500000000000000" pitchFamily="50" charset="0"/>
                <a:ea typeface="+mn-ea"/>
                <a:cs typeface="Poppins" panose="00000500000000000000" pitchFamily="50" charset="0"/>
              </a:rPr>
              <a:t>Results</a:t>
            </a:r>
            <a:endParaRPr sz="825">
              <a:solidFill>
                <a:srgbClr val="003078"/>
              </a:solidFill>
              <a:latin typeface="Poppins" panose="00000500000000000000" pitchFamily="50" charset="0"/>
              <a:ea typeface="+mn-ea"/>
              <a:cs typeface="Poppins" panose="00000500000000000000" pitchFamily="50" charset="0"/>
            </a:endParaRPr>
          </a:p>
        </p:txBody>
      </p:sp>
      <p:pic>
        <p:nvPicPr>
          <p:cNvPr id="137" name="object 138" descr="DNA with solid fill">
            <a:extLst>
              <a:ext uri="{FF2B5EF4-FFF2-40B4-BE49-F238E27FC236}">
                <a16:creationId xmlns:a16="http://schemas.microsoft.com/office/drawing/2014/main" id="{BF32CD9A-4A65-F94C-6EBD-A07FC1A7F4AE}"/>
              </a:ext>
            </a:extLst>
          </p:cNvPr>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451412" y="3953108"/>
            <a:ext cx="308610" cy="308610"/>
          </a:xfrm>
          <a:prstGeom prst="rect">
            <a:avLst/>
          </a:prstGeom>
        </p:spPr>
      </p:pic>
      <p:sp>
        <p:nvSpPr>
          <p:cNvPr id="142" name="object 85">
            <a:extLst>
              <a:ext uri="{FF2B5EF4-FFF2-40B4-BE49-F238E27FC236}">
                <a16:creationId xmlns:a16="http://schemas.microsoft.com/office/drawing/2014/main" id="{AE30ED3B-FF95-68EA-D2E1-0BAAEB2FE972}"/>
              </a:ext>
            </a:extLst>
          </p:cNvPr>
          <p:cNvSpPr txBox="1"/>
          <p:nvPr/>
        </p:nvSpPr>
        <p:spPr>
          <a:xfrm>
            <a:off x="5967730" y="1063398"/>
            <a:ext cx="1814360"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Serve</a:t>
            </a:r>
            <a:endParaRPr sz="975">
              <a:solidFill>
                <a:prstClr val="white"/>
              </a:solidFill>
              <a:latin typeface="Poppins" panose="00000500000000000000" pitchFamily="50" charset="0"/>
              <a:ea typeface="+mn-ea"/>
              <a:cs typeface="Poppins" panose="00000500000000000000" pitchFamily="50" charset="0"/>
            </a:endParaRPr>
          </a:p>
        </p:txBody>
      </p:sp>
      <p:sp>
        <p:nvSpPr>
          <p:cNvPr id="143" name="object 85">
            <a:extLst>
              <a:ext uri="{FF2B5EF4-FFF2-40B4-BE49-F238E27FC236}">
                <a16:creationId xmlns:a16="http://schemas.microsoft.com/office/drawing/2014/main" id="{88399E2F-9B26-3E05-45CE-E9D6FD62C6A2}"/>
              </a:ext>
            </a:extLst>
          </p:cNvPr>
          <p:cNvSpPr txBox="1"/>
          <p:nvPr/>
        </p:nvSpPr>
        <p:spPr>
          <a:xfrm>
            <a:off x="7838287" y="1063272"/>
            <a:ext cx="1121569" cy="159659"/>
          </a:xfrm>
          <a:prstGeom prst="rect">
            <a:avLst/>
          </a:prstGeom>
        </p:spPr>
        <p:txBody>
          <a:bodyPr vert="horz" wrap="square" lIns="0" tIns="9525" rIns="0" bIns="0" rtlCol="0">
            <a:spAutoFit/>
          </a:bodyPr>
          <a:lstStyle/>
          <a:p>
            <a:pPr marL="9525" algn="ctr" defTabSz="342900">
              <a:spcBef>
                <a:spcPts val="75"/>
              </a:spcBef>
              <a:buClrTx/>
              <a:defRPr/>
            </a:pPr>
            <a:r>
              <a:rPr lang="en-US" sz="975" b="1">
                <a:solidFill>
                  <a:prstClr val="white"/>
                </a:solidFill>
                <a:latin typeface="Poppins" panose="00000500000000000000" pitchFamily="50" charset="0"/>
                <a:ea typeface="+mn-ea"/>
                <a:cs typeface="Poppins" panose="00000500000000000000" pitchFamily="50" charset="0"/>
              </a:rPr>
              <a:t>Output</a:t>
            </a:r>
            <a:endParaRPr sz="975">
              <a:solidFill>
                <a:prstClr val="white"/>
              </a:solidFill>
              <a:latin typeface="Poppins" panose="00000500000000000000" pitchFamily="50" charset="0"/>
              <a:ea typeface="+mn-ea"/>
              <a:cs typeface="Poppins" panose="00000500000000000000" pitchFamily="50" charset="0"/>
            </a:endParaRPr>
          </a:p>
        </p:txBody>
      </p:sp>
      <p:sp>
        <p:nvSpPr>
          <p:cNvPr id="145" name="TextBox 144">
            <a:extLst>
              <a:ext uri="{FF2B5EF4-FFF2-40B4-BE49-F238E27FC236}">
                <a16:creationId xmlns:a16="http://schemas.microsoft.com/office/drawing/2014/main" id="{9E8D5C13-6E5B-6BD7-19FC-DE85684B08DA}"/>
              </a:ext>
            </a:extLst>
          </p:cNvPr>
          <p:cNvSpPr txBox="1"/>
          <p:nvPr/>
        </p:nvSpPr>
        <p:spPr>
          <a:xfrm>
            <a:off x="4307960" y="1913208"/>
            <a:ext cx="1512101" cy="219291"/>
          </a:xfrm>
          <a:prstGeom prst="rect">
            <a:avLst/>
          </a:prstGeom>
          <a:noFill/>
        </p:spPr>
        <p:txBody>
          <a:bodyPr wrap="square">
            <a:spAutoFit/>
          </a:bodyPr>
          <a:lstStyle/>
          <a:p>
            <a:pPr marL="9525" algn="ctr" defTabSz="342900">
              <a:buClrTx/>
              <a:defRPr/>
            </a:pPr>
            <a:r>
              <a:rPr lang="en-US" sz="825" b="1">
                <a:solidFill>
                  <a:srgbClr val="003078"/>
                </a:solidFill>
                <a:latin typeface="Poppins" panose="00000500000000000000" pitchFamily="50" charset="0"/>
                <a:ea typeface="+mn-ea"/>
                <a:cs typeface="Poppins" panose="00000500000000000000" pitchFamily="50" charset="0"/>
              </a:rPr>
              <a:t>Data Science and ML</a:t>
            </a:r>
          </a:p>
        </p:txBody>
      </p:sp>
      <p:cxnSp>
        <p:nvCxnSpPr>
          <p:cNvPr id="32" name="Connector: Elbow 31">
            <a:extLst>
              <a:ext uri="{FF2B5EF4-FFF2-40B4-BE49-F238E27FC236}">
                <a16:creationId xmlns:a16="http://schemas.microsoft.com/office/drawing/2014/main" id="{9FD41DF7-C5F4-46D0-7E0E-90C3915EEABC}"/>
              </a:ext>
            </a:extLst>
          </p:cNvPr>
          <p:cNvCxnSpPr>
            <a:cxnSpLocks/>
            <a:endCxn id="10" idx="1"/>
          </p:cNvCxnSpPr>
          <p:nvPr/>
        </p:nvCxnSpPr>
        <p:spPr>
          <a:xfrm>
            <a:off x="945513" y="1702870"/>
            <a:ext cx="823871" cy="368426"/>
          </a:xfrm>
          <a:prstGeom prst="bentConnector3">
            <a:avLst>
              <a:gd name="adj1" fmla="val 2017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8E21CA-87B7-7096-3366-4A3DB0C4AA6E}"/>
              </a:ext>
            </a:extLst>
          </p:cNvPr>
          <p:cNvCxnSpPr>
            <a:cxnSpLocks/>
            <a:endCxn id="10" idx="1"/>
          </p:cNvCxnSpPr>
          <p:nvPr/>
        </p:nvCxnSpPr>
        <p:spPr>
          <a:xfrm flipV="1">
            <a:off x="946809" y="2071296"/>
            <a:ext cx="822575" cy="294986"/>
          </a:xfrm>
          <a:prstGeom prst="bentConnector3">
            <a:avLst>
              <a:gd name="adj1" fmla="val 2058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id="{5708E9CE-69F2-D046-6B65-7BB661101816}"/>
              </a:ext>
            </a:extLst>
          </p:cNvPr>
          <p:cNvSpPr/>
          <p:nvPr/>
        </p:nvSpPr>
        <p:spPr>
          <a:xfrm>
            <a:off x="959602" y="2900726"/>
            <a:ext cx="234885" cy="215669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en-US" sz="1350" kern="1200">
              <a:solidFill>
                <a:srgbClr val="003078"/>
              </a:solidFill>
              <a:latin typeface="Open Sans Light"/>
            </a:endParaRPr>
          </a:p>
        </p:txBody>
      </p:sp>
      <p:cxnSp>
        <p:nvCxnSpPr>
          <p:cNvPr id="126" name="Straight Arrow Connector 125">
            <a:extLst>
              <a:ext uri="{FF2B5EF4-FFF2-40B4-BE49-F238E27FC236}">
                <a16:creationId xmlns:a16="http://schemas.microsoft.com/office/drawing/2014/main" id="{742032AA-6F9A-C7B4-A110-DB4DB963AC55}"/>
              </a:ext>
            </a:extLst>
          </p:cNvPr>
          <p:cNvCxnSpPr>
            <a:cxnSpLocks/>
            <a:stCxn id="44" idx="1"/>
            <a:endCxn id="70" idx="1"/>
          </p:cNvCxnSpPr>
          <p:nvPr/>
        </p:nvCxnSpPr>
        <p:spPr>
          <a:xfrm flipV="1">
            <a:off x="1194487" y="3975953"/>
            <a:ext cx="574897" cy="3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22F881F-DC01-3240-5907-7B4E77EA51FA}"/>
              </a:ext>
            </a:extLst>
          </p:cNvPr>
          <p:cNvSpPr txBox="1"/>
          <p:nvPr/>
        </p:nvSpPr>
        <p:spPr>
          <a:xfrm>
            <a:off x="6214151" y="2089096"/>
            <a:ext cx="889010" cy="486030"/>
          </a:xfrm>
          <a:prstGeom prst="rect">
            <a:avLst/>
          </a:prstGeom>
          <a:noFill/>
        </p:spPr>
        <p:txBody>
          <a:bodyPr wrap="square">
            <a:spAutoFit/>
          </a:bodyPr>
          <a:lstStyle/>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Serverless,</a:t>
            </a:r>
          </a:p>
          <a:p>
            <a:pPr marL="9525" defTabSz="342900">
              <a:spcBef>
                <a:spcPts val="75"/>
              </a:spcBef>
              <a:buClrTx/>
              <a:defRPr/>
            </a:pPr>
            <a:r>
              <a:rPr lang="en-US" sz="825">
                <a:solidFill>
                  <a:srgbClr val="003078"/>
                </a:solidFill>
                <a:latin typeface="Poppins" panose="00000500000000000000" pitchFamily="50" charset="0"/>
                <a:ea typeface="+mn-ea"/>
                <a:cs typeface="Poppins" panose="00000500000000000000" pitchFamily="50" charset="0"/>
              </a:rPr>
              <a:t>Real-Time Inferencing</a:t>
            </a:r>
          </a:p>
        </p:txBody>
      </p:sp>
      <p:cxnSp>
        <p:nvCxnSpPr>
          <p:cNvPr id="148" name="Connector: Elbow 147">
            <a:extLst>
              <a:ext uri="{FF2B5EF4-FFF2-40B4-BE49-F238E27FC236}">
                <a16:creationId xmlns:a16="http://schemas.microsoft.com/office/drawing/2014/main" id="{815A2230-F6F9-66CC-E01A-271D6F33A774}"/>
              </a:ext>
            </a:extLst>
          </p:cNvPr>
          <p:cNvCxnSpPr>
            <a:cxnSpLocks/>
            <a:stCxn id="41" idx="2"/>
          </p:cNvCxnSpPr>
          <p:nvPr/>
        </p:nvCxnSpPr>
        <p:spPr>
          <a:xfrm rot="16200000" flipH="1">
            <a:off x="1939281" y="2491299"/>
            <a:ext cx="737048" cy="76841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0AC1B89-5D65-4512-3762-FA7DEAA8110B}"/>
              </a:ext>
            </a:extLst>
          </p:cNvPr>
          <p:cNvCxnSpPr>
            <a:cxnSpLocks/>
            <a:stCxn id="70" idx="3"/>
            <a:endCxn id="24" idx="1"/>
          </p:cNvCxnSpPr>
          <p:nvPr/>
        </p:nvCxnSpPr>
        <p:spPr>
          <a:xfrm>
            <a:off x="2077276" y="3975953"/>
            <a:ext cx="16184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1785E3BB-7004-F395-B787-C294844B1E93}"/>
              </a:ext>
            </a:extLst>
          </p:cNvPr>
          <p:cNvCxnSpPr>
            <a:cxnSpLocks/>
            <a:endCxn id="24" idx="0"/>
          </p:cNvCxnSpPr>
          <p:nvPr/>
        </p:nvCxnSpPr>
        <p:spPr>
          <a:xfrm>
            <a:off x="3849667" y="3581900"/>
            <a:ext cx="0" cy="240107"/>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5EC3908-30F9-8497-0BAC-A75C5AF53A11}"/>
              </a:ext>
            </a:extLst>
          </p:cNvPr>
          <p:cNvCxnSpPr>
            <a:cxnSpLocks/>
            <a:stCxn id="24" idx="3"/>
          </p:cNvCxnSpPr>
          <p:nvPr/>
        </p:nvCxnSpPr>
        <p:spPr>
          <a:xfrm flipV="1">
            <a:off x="4003613" y="3580186"/>
            <a:ext cx="1640012" cy="395768"/>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12320352-4094-C6BF-03F1-93CAEF14434D}"/>
              </a:ext>
            </a:extLst>
          </p:cNvPr>
          <p:cNvSpPr txBox="1"/>
          <p:nvPr/>
        </p:nvSpPr>
        <p:spPr>
          <a:xfrm>
            <a:off x="2755430" y="3085204"/>
            <a:ext cx="1882171" cy="473206"/>
          </a:xfrm>
          <a:prstGeom prst="rect">
            <a:avLst/>
          </a:prstGeom>
          <a:noFill/>
        </p:spPr>
        <p:txBody>
          <a:bodyPr wrap="square">
            <a:spAutoFit/>
          </a:bodyPr>
          <a:lstStyle/>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Delta Live Tables</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Auto Loader</a:t>
            </a:r>
          </a:p>
          <a:p>
            <a:pPr defTabSz="342900">
              <a:buClrTx/>
              <a:defRPr/>
            </a:pPr>
            <a:r>
              <a:rPr lang="en-US" sz="825" kern="1200">
                <a:solidFill>
                  <a:srgbClr val="003078"/>
                </a:solidFill>
                <a:latin typeface="Poppins" panose="00000500000000000000" pitchFamily="50" charset="0"/>
                <a:ea typeface="+mn-ea"/>
                <a:cs typeface="Poppins" panose="00000500000000000000" pitchFamily="50" charset="0"/>
              </a:rPr>
              <a:t>Transform, Cleanse, Prepare</a:t>
            </a:r>
          </a:p>
        </p:txBody>
      </p:sp>
      <p:sp>
        <p:nvSpPr>
          <p:cNvPr id="173" name="object 102">
            <a:extLst>
              <a:ext uri="{FF2B5EF4-FFF2-40B4-BE49-F238E27FC236}">
                <a16:creationId xmlns:a16="http://schemas.microsoft.com/office/drawing/2014/main" id="{614C7114-D12A-54B1-9B7F-F51CAC980584}"/>
              </a:ext>
            </a:extLst>
          </p:cNvPr>
          <p:cNvSpPr txBox="1"/>
          <p:nvPr/>
        </p:nvSpPr>
        <p:spPr>
          <a:xfrm>
            <a:off x="5231628" y="1675860"/>
            <a:ext cx="693874" cy="136576"/>
          </a:xfrm>
          <a:prstGeom prst="rect">
            <a:avLst/>
          </a:prstGeom>
        </p:spPr>
        <p:txBody>
          <a:bodyPr vert="horz" wrap="square" lIns="0" tIns="9525" rIns="0" bIns="0" rtlCol="0">
            <a:spAutoFit/>
          </a:bodyPr>
          <a:lstStyle/>
          <a:p>
            <a:pPr marL="24288" algn="ctr" defTabSz="342900">
              <a:spcBef>
                <a:spcPts val="75"/>
              </a:spcBef>
              <a:buClrTx/>
              <a:tabLst>
                <a:tab pos="946785" algn="l"/>
              </a:tabLst>
              <a:defRPr/>
            </a:pPr>
            <a:r>
              <a:rPr lang="en-US" sz="825">
                <a:solidFill>
                  <a:srgbClr val="003078"/>
                </a:solidFill>
                <a:latin typeface="Poppins" panose="00000500000000000000" pitchFamily="50" charset="0"/>
                <a:ea typeface="+mn-ea"/>
                <a:cs typeface="Poppins" panose="00000500000000000000" pitchFamily="50" charset="0"/>
              </a:rPr>
              <a:t>Git, CI/CD</a:t>
            </a:r>
            <a:endParaRPr sz="825">
              <a:solidFill>
                <a:srgbClr val="003078"/>
              </a:solidFill>
              <a:latin typeface="Poppins" panose="00000500000000000000" pitchFamily="50" charset="0"/>
              <a:ea typeface="+mn-ea"/>
              <a:cs typeface="Poppins" panose="00000500000000000000" pitchFamily="50" charset="0"/>
            </a:endParaRPr>
          </a:p>
        </p:txBody>
      </p:sp>
      <p:cxnSp>
        <p:nvCxnSpPr>
          <p:cNvPr id="183" name="Connector: Elbow 182">
            <a:extLst>
              <a:ext uri="{FF2B5EF4-FFF2-40B4-BE49-F238E27FC236}">
                <a16:creationId xmlns:a16="http://schemas.microsoft.com/office/drawing/2014/main" id="{A91ABFDE-927E-4BE3-06DB-CBA8EA6640F9}"/>
              </a:ext>
            </a:extLst>
          </p:cNvPr>
          <p:cNvCxnSpPr>
            <a:cxnSpLocks/>
            <a:stCxn id="12" idx="0"/>
            <a:endCxn id="98" idx="1"/>
          </p:cNvCxnSpPr>
          <p:nvPr/>
        </p:nvCxnSpPr>
        <p:spPr>
          <a:xfrm rot="5400000" flipH="1" flipV="1">
            <a:off x="6666537" y="2157491"/>
            <a:ext cx="202076" cy="125990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64CD4E52-51F9-CD46-A15E-79BE66F4AF6A}"/>
              </a:ext>
            </a:extLst>
          </p:cNvPr>
          <p:cNvCxnSpPr>
            <a:cxnSpLocks/>
            <a:stCxn id="7" idx="3"/>
            <a:endCxn id="109" idx="1"/>
          </p:cNvCxnSpPr>
          <p:nvPr/>
        </p:nvCxnSpPr>
        <p:spPr>
          <a:xfrm flipV="1">
            <a:off x="7156384" y="3975953"/>
            <a:ext cx="1098718" cy="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01AC950-A880-18DE-0073-0BE6BE746BC8}"/>
              </a:ext>
            </a:extLst>
          </p:cNvPr>
          <p:cNvCxnSpPr>
            <a:cxnSpLocks/>
            <a:stCxn id="12" idx="3"/>
            <a:endCxn id="79" idx="1"/>
          </p:cNvCxnSpPr>
          <p:nvPr/>
        </p:nvCxnSpPr>
        <p:spPr>
          <a:xfrm flipV="1">
            <a:off x="7156380" y="3234980"/>
            <a:ext cx="1099838" cy="2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D8AAB4A8-5C27-B4ED-1E28-53C955BBE314}"/>
              </a:ext>
            </a:extLst>
          </p:cNvPr>
          <p:cNvCxnSpPr>
            <a:cxnSpLocks/>
            <a:endCxn id="80" idx="1"/>
          </p:cNvCxnSpPr>
          <p:nvPr/>
        </p:nvCxnSpPr>
        <p:spPr>
          <a:xfrm>
            <a:off x="7156379" y="2236994"/>
            <a:ext cx="1101677" cy="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C7F4DE07-9C8E-9715-30B9-06776DCEB1A0}"/>
              </a:ext>
            </a:extLst>
          </p:cNvPr>
          <p:cNvCxnSpPr>
            <a:cxnSpLocks/>
            <a:stCxn id="98" idx="3"/>
            <a:endCxn id="78" idx="2"/>
          </p:cNvCxnSpPr>
          <p:nvPr/>
        </p:nvCxnSpPr>
        <p:spPr>
          <a:xfrm flipV="1">
            <a:off x="7699279" y="2544476"/>
            <a:ext cx="711122" cy="14192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6" name="object 78">
            <a:extLst>
              <a:ext uri="{FF2B5EF4-FFF2-40B4-BE49-F238E27FC236}">
                <a16:creationId xmlns:a16="http://schemas.microsoft.com/office/drawing/2014/main" id="{903EFE21-918E-8E11-5C45-11792D131BC2}"/>
              </a:ext>
            </a:extLst>
          </p:cNvPr>
          <p:cNvSpPr txBox="1"/>
          <p:nvPr/>
        </p:nvSpPr>
        <p:spPr>
          <a:xfrm>
            <a:off x="5116480" y="2910250"/>
            <a:ext cx="2039471" cy="136576"/>
          </a:xfrm>
          <a:prstGeom prst="rect">
            <a:avLst/>
          </a:prstGeom>
        </p:spPr>
        <p:txBody>
          <a:bodyPr vert="horz" wrap="square" lIns="0" tIns="9525" rIns="0" bIns="0" rtlCol="0">
            <a:spAutoFit/>
          </a:bodyPr>
          <a:lstStyle/>
          <a:p>
            <a:pPr algn="ctr" defTabSz="342900">
              <a:spcBef>
                <a:spcPts val="75"/>
              </a:spcBef>
              <a:buClrTx/>
              <a:defRPr/>
            </a:pPr>
            <a:r>
              <a:rPr lang="en-US" sz="825" b="1">
                <a:solidFill>
                  <a:srgbClr val="003078"/>
                </a:solidFill>
                <a:latin typeface="Poppins" panose="00000500000000000000" pitchFamily="50" charset="0"/>
                <a:ea typeface="+mn-ea"/>
                <a:cs typeface="Poppins" panose="00000500000000000000" pitchFamily="50" charset="0"/>
              </a:rPr>
              <a:t>Data Warehouse</a:t>
            </a:r>
            <a:endParaRPr sz="825" b="1">
              <a:solidFill>
                <a:srgbClr val="003078"/>
              </a:solidFill>
              <a:latin typeface="Poppins" panose="00000500000000000000" pitchFamily="50" charset="0"/>
              <a:ea typeface="+mn-ea"/>
              <a:cs typeface="Poppins" panose="00000500000000000000" pitchFamily="50" charset="0"/>
            </a:endParaRPr>
          </a:p>
        </p:txBody>
      </p:sp>
      <p:pic>
        <p:nvPicPr>
          <p:cNvPr id="207" name="Graphic 206">
            <a:extLst>
              <a:ext uri="{FF2B5EF4-FFF2-40B4-BE49-F238E27FC236}">
                <a16:creationId xmlns:a16="http://schemas.microsoft.com/office/drawing/2014/main" id="{EE6F8F79-E803-EBED-CC1A-A4572304005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362410" y="3064784"/>
            <a:ext cx="240030" cy="240030"/>
          </a:xfrm>
          <a:prstGeom prst="rect">
            <a:avLst/>
          </a:prstGeom>
        </p:spPr>
      </p:pic>
      <p:pic>
        <p:nvPicPr>
          <p:cNvPr id="209" name="Graphic 208">
            <a:extLst>
              <a:ext uri="{FF2B5EF4-FFF2-40B4-BE49-F238E27FC236}">
                <a16:creationId xmlns:a16="http://schemas.microsoft.com/office/drawing/2014/main" id="{8CD1F330-7F97-D68F-FAAE-D6AA89A289A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69440" y="3064784"/>
            <a:ext cx="240954" cy="240030"/>
          </a:xfrm>
          <a:prstGeom prst="rect">
            <a:avLst/>
          </a:prstGeom>
        </p:spPr>
      </p:pic>
      <p:grpSp>
        <p:nvGrpSpPr>
          <p:cNvPr id="212" name="Graphic 210">
            <a:extLst>
              <a:ext uri="{FF2B5EF4-FFF2-40B4-BE49-F238E27FC236}">
                <a16:creationId xmlns:a16="http://schemas.microsoft.com/office/drawing/2014/main" id="{1C27B1EE-3BB5-CC83-0C86-B40086921D4B}"/>
              </a:ext>
            </a:extLst>
          </p:cNvPr>
          <p:cNvGrpSpPr/>
          <p:nvPr/>
        </p:nvGrpSpPr>
        <p:grpSpPr>
          <a:xfrm>
            <a:off x="5812014" y="3075577"/>
            <a:ext cx="198248" cy="218444"/>
            <a:chOff x="8219381" y="4252584"/>
            <a:chExt cx="219456" cy="241811"/>
          </a:xfrm>
        </p:grpSpPr>
        <p:sp>
          <p:nvSpPr>
            <p:cNvPr id="213" name="Freeform: Shape 212">
              <a:extLst>
                <a:ext uri="{FF2B5EF4-FFF2-40B4-BE49-F238E27FC236}">
                  <a16:creationId xmlns:a16="http://schemas.microsoft.com/office/drawing/2014/main" id="{74A40B39-2B7C-9686-7685-0C778735B408}"/>
                </a:ext>
              </a:extLst>
            </p:cNvPr>
            <p:cNvSpPr/>
            <p:nvPr/>
          </p:nvSpPr>
          <p:spPr>
            <a:xfrm>
              <a:off x="8329116" y="4286823"/>
              <a:ext cx="92039" cy="172810"/>
            </a:xfrm>
            <a:custGeom>
              <a:avLst/>
              <a:gdLst>
                <a:gd name="connsiteX0" fmla="*/ 0 w 92039"/>
                <a:gd name="connsiteY0" fmla="*/ 150536 h 172810"/>
                <a:gd name="connsiteX1" fmla="*/ 92040 w 92039"/>
                <a:gd name="connsiteY1" fmla="*/ 172811 h 172810"/>
                <a:gd name="connsiteX2" fmla="*/ 92040 w 92039"/>
                <a:gd name="connsiteY2" fmla="*/ 0 h 172810"/>
                <a:gd name="connsiteX3" fmla="*/ 0 w 92039"/>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39" h="172810">
                  <a:moveTo>
                    <a:pt x="0" y="150536"/>
                  </a:moveTo>
                  <a:lnTo>
                    <a:pt x="92040" y="172811"/>
                  </a:lnTo>
                  <a:lnTo>
                    <a:pt x="92040" y="0"/>
                  </a:lnTo>
                  <a:lnTo>
                    <a:pt x="0" y="22282"/>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4" name="Freeform: Shape 213">
              <a:extLst>
                <a:ext uri="{FF2B5EF4-FFF2-40B4-BE49-F238E27FC236}">
                  <a16:creationId xmlns:a16="http://schemas.microsoft.com/office/drawing/2014/main" id="{DE7146A1-68AB-E84A-3993-FFE36D0D0F0F}"/>
                </a:ext>
              </a:extLst>
            </p:cNvPr>
            <p:cNvSpPr/>
            <p:nvPr/>
          </p:nvSpPr>
          <p:spPr>
            <a:xfrm>
              <a:off x="8421148" y="4286823"/>
              <a:ext cx="17688" cy="172854"/>
            </a:xfrm>
            <a:custGeom>
              <a:avLst/>
              <a:gdLst>
                <a:gd name="connsiteX0" fmla="*/ 0 w 17688"/>
                <a:gd name="connsiteY0" fmla="*/ 0 h 172854"/>
                <a:gd name="connsiteX1" fmla="*/ 17688 w 17688"/>
                <a:gd name="connsiteY1" fmla="*/ 8844 h 172854"/>
                <a:gd name="connsiteX2" fmla="*/ 17688 w 17688"/>
                <a:gd name="connsiteY2" fmla="*/ 164018 h 172854"/>
                <a:gd name="connsiteX3" fmla="*/ 0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0" y="0"/>
                  </a:moveTo>
                  <a:lnTo>
                    <a:pt x="17688" y="8844"/>
                  </a:lnTo>
                  <a:lnTo>
                    <a:pt x="17688" y="164018"/>
                  </a:lnTo>
                  <a:lnTo>
                    <a:pt x="0" y="17285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5" name="Freeform: Shape 214">
              <a:extLst>
                <a:ext uri="{FF2B5EF4-FFF2-40B4-BE49-F238E27FC236}">
                  <a16:creationId xmlns:a16="http://schemas.microsoft.com/office/drawing/2014/main" id="{3C32B03B-FE61-F773-F075-AD04F003AB9D}"/>
                </a:ext>
              </a:extLst>
            </p:cNvPr>
            <p:cNvSpPr/>
            <p:nvPr/>
          </p:nvSpPr>
          <p:spPr>
            <a:xfrm>
              <a:off x="8237069" y="4286823"/>
              <a:ext cx="92047" cy="172810"/>
            </a:xfrm>
            <a:custGeom>
              <a:avLst/>
              <a:gdLst>
                <a:gd name="connsiteX0" fmla="*/ 92047 w 92047"/>
                <a:gd name="connsiteY0" fmla="*/ 150536 h 172810"/>
                <a:gd name="connsiteX1" fmla="*/ 0 w 92047"/>
                <a:gd name="connsiteY1" fmla="*/ 172811 h 172810"/>
                <a:gd name="connsiteX2" fmla="*/ 0 w 92047"/>
                <a:gd name="connsiteY2" fmla="*/ 0 h 172810"/>
                <a:gd name="connsiteX3" fmla="*/ 92047 w 92047"/>
                <a:gd name="connsiteY3" fmla="*/ 22282 h 172810"/>
              </a:gdLst>
              <a:ahLst/>
              <a:cxnLst>
                <a:cxn ang="0">
                  <a:pos x="connsiteX0" y="connsiteY0"/>
                </a:cxn>
                <a:cxn ang="0">
                  <a:pos x="connsiteX1" y="connsiteY1"/>
                </a:cxn>
                <a:cxn ang="0">
                  <a:pos x="connsiteX2" y="connsiteY2"/>
                </a:cxn>
                <a:cxn ang="0">
                  <a:pos x="connsiteX3" y="connsiteY3"/>
                </a:cxn>
              </a:cxnLst>
              <a:rect l="l" t="t" r="r" b="b"/>
              <a:pathLst>
                <a:path w="92047" h="172810">
                  <a:moveTo>
                    <a:pt x="92047" y="150536"/>
                  </a:moveTo>
                  <a:lnTo>
                    <a:pt x="0" y="172811"/>
                  </a:lnTo>
                  <a:lnTo>
                    <a:pt x="0" y="0"/>
                  </a:lnTo>
                  <a:lnTo>
                    <a:pt x="92047" y="22282"/>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6" name="Freeform: Shape 215">
              <a:extLst>
                <a:ext uri="{FF2B5EF4-FFF2-40B4-BE49-F238E27FC236}">
                  <a16:creationId xmlns:a16="http://schemas.microsoft.com/office/drawing/2014/main" id="{A550C185-C57A-BC43-8334-DEAF41D14B00}"/>
                </a:ext>
              </a:extLst>
            </p:cNvPr>
            <p:cNvSpPr/>
            <p:nvPr/>
          </p:nvSpPr>
          <p:spPr>
            <a:xfrm>
              <a:off x="8219381" y="4286823"/>
              <a:ext cx="17688" cy="172854"/>
            </a:xfrm>
            <a:custGeom>
              <a:avLst/>
              <a:gdLst>
                <a:gd name="connsiteX0" fmla="*/ 17688 w 17688"/>
                <a:gd name="connsiteY0" fmla="*/ 0 h 172854"/>
                <a:gd name="connsiteX1" fmla="*/ 0 w 17688"/>
                <a:gd name="connsiteY1" fmla="*/ 8844 h 172854"/>
                <a:gd name="connsiteX2" fmla="*/ 0 w 17688"/>
                <a:gd name="connsiteY2" fmla="*/ 164018 h 172854"/>
                <a:gd name="connsiteX3" fmla="*/ 17688 w 17688"/>
                <a:gd name="connsiteY3" fmla="*/ 172855 h 172854"/>
              </a:gdLst>
              <a:ahLst/>
              <a:cxnLst>
                <a:cxn ang="0">
                  <a:pos x="connsiteX0" y="connsiteY0"/>
                </a:cxn>
                <a:cxn ang="0">
                  <a:pos x="connsiteX1" y="connsiteY1"/>
                </a:cxn>
                <a:cxn ang="0">
                  <a:pos x="connsiteX2" y="connsiteY2"/>
                </a:cxn>
                <a:cxn ang="0">
                  <a:pos x="connsiteX3" y="connsiteY3"/>
                </a:cxn>
              </a:cxnLst>
              <a:rect l="l" t="t" r="r" b="b"/>
              <a:pathLst>
                <a:path w="17688" h="172854">
                  <a:moveTo>
                    <a:pt x="17688" y="0"/>
                  </a:moveTo>
                  <a:lnTo>
                    <a:pt x="0" y="8844"/>
                  </a:lnTo>
                  <a:lnTo>
                    <a:pt x="0" y="164018"/>
                  </a:lnTo>
                  <a:lnTo>
                    <a:pt x="17688" y="172855"/>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7" name="Freeform: Shape 216">
              <a:extLst>
                <a:ext uri="{FF2B5EF4-FFF2-40B4-BE49-F238E27FC236}">
                  <a16:creationId xmlns:a16="http://schemas.microsoft.com/office/drawing/2014/main" id="{544001D3-4C2A-16DE-5B65-ED2B0FEE8316}"/>
                </a:ext>
              </a:extLst>
            </p:cNvPr>
            <p:cNvSpPr/>
            <p:nvPr/>
          </p:nvSpPr>
          <p:spPr>
            <a:xfrm>
              <a:off x="8341694" y="4252584"/>
              <a:ext cx="45928" cy="241811"/>
            </a:xfrm>
            <a:custGeom>
              <a:avLst/>
              <a:gdLst>
                <a:gd name="connsiteX0" fmla="*/ 10980 w 45928"/>
                <a:gd name="connsiteY0" fmla="*/ 241811 h 241811"/>
                <a:gd name="connsiteX1" fmla="*/ 45928 w 45928"/>
                <a:gd name="connsiteY1" fmla="*/ 224339 h 241811"/>
                <a:gd name="connsiteX2" fmla="*/ 45928 w 45928"/>
                <a:gd name="connsiteY2" fmla="*/ 17472 h 241811"/>
                <a:gd name="connsiteX3" fmla="*/ 10980 w 45928"/>
                <a:gd name="connsiteY3" fmla="*/ 0 h 241811"/>
                <a:gd name="connsiteX4" fmla="*/ 0 w 45928"/>
                <a:gd name="connsiteY4" fmla="*/ 114995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10980" y="241811"/>
                  </a:moveTo>
                  <a:lnTo>
                    <a:pt x="45928" y="224339"/>
                  </a:lnTo>
                  <a:lnTo>
                    <a:pt x="45928" y="17472"/>
                  </a:lnTo>
                  <a:lnTo>
                    <a:pt x="10980" y="0"/>
                  </a:lnTo>
                  <a:lnTo>
                    <a:pt x="0" y="114995"/>
                  </a:lnTo>
                  <a:close/>
                </a:path>
              </a:pathLst>
            </a:custGeom>
            <a:solidFill>
              <a:srgbClr val="5294CF"/>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8" name="Freeform: Shape 217">
              <a:extLst>
                <a:ext uri="{FF2B5EF4-FFF2-40B4-BE49-F238E27FC236}">
                  <a16:creationId xmlns:a16="http://schemas.microsoft.com/office/drawing/2014/main" id="{DA176C1B-D90D-54F6-BD94-4DDF98C141AF}"/>
                </a:ext>
              </a:extLst>
            </p:cNvPr>
            <p:cNvSpPr/>
            <p:nvPr/>
          </p:nvSpPr>
          <p:spPr>
            <a:xfrm>
              <a:off x="8270602" y="4252584"/>
              <a:ext cx="45928" cy="241811"/>
            </a:xfrm>
            <a:custGeom>
              <a:avLst/>
              <a:gdLst>
                <a:gd name="connsiteX0" fmla="*/ 34941 w 45928"/>
                <a:gd name="connsiteY0" fmla="*/ 241811 h 241811"/>
                <a:gd name="connsiteX1" fmla="*/ 0 w 45928"/>
                <a:gd name="connsiteY1" fmla="*/ 224339 h 241811"/>
                <a:gd name="connsiteX2" fmla="*/ 0 w 45928"/>
                <a:gd name="connsiteY2" fmla="*/ 17472 h 241811"/>
                <a:gd name="connsiteX3" fmla="*/ 34941 w 45928"/>
                <a:gd name="connsiteY3" fmla="*/ 0 h 241811"/>
                <a:gd name="connsiteX4" fmla="*/ 45928 w 45928"/>
                <a:gd name="connsiteY4" fmla="*/ 114596 h 24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8" h="241811">
                  <a:moveTo>
                    <a:pt x="34941" y="241811"/>
                  </a:moveTo>
                  <a:lnTo>
                    <a:pt x="0" y="224339"/>
                  </a:lnTo>
                  <a:lnTo>
                    <a:pt x="0" y="17472"/>
                  </a:lnTo>
                  <a:lnTo>
                    <a:pt x="34941" y="0"/>
                  </a:lnTo>
                  <a:lnTo>
                    <a:pt x="45928" y="114596"/>
                  </a:lnTo>
                  <a:close/>
                </a:path>
              </a:pathLst>
            </a:custGeom>
            <a:solidFill>
              <a:srgbClr val="205B9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sp>
          <p:nvSpPr>
            <p:cNvPr id="219" name="Freeform: Shape 218">
              <a:extLst>
                <a:ext uri="{FF2B5EF4-FFF2-40B4-BE49-F238E27FC236}">
                  <a16:creationId xmlns:a16="http://schemas.microsoft.com/office/drawing/2014/main" id="{D87A8050-D6DB-F080-16BA-265DE330F70E}"/>
                </a:ext>
              </a:extLst>
            </p:cNvPr>
            <p:cNvSpPr/>
            <p:nvPr/>
          </p:nvSpPr>
          <p:spPr>
            <a:xfrm>
              <a:off x="8305543" y="4252584"/>
              <a:ext cx="47135" cy="241807"/>
            </a:xfrm>
            <a:custGeom>
              <a:avLst/>
              <a:gdLst>
                <a:gd name="connsiteX0" fmla="*/ 0 w 47135"/>
                <a:gd name="connsiteY0" fmla="*/ 0 h 241807"/>
                <a:gd name="connsiteX1" fmla="*/ 47135 w 47135"/>
                <a:gd name="connsiteY1" fmla="*/ 0 h 241807"/>
                <a:gd name="connsiteX2" fmla="*/ 47135 w 47135"/>
                <a:gd name="connsiteY2" fmla="*/ 241808 h 241807"/>
                <a:gd name="connsiteX3" fmla="*/ 0 w 47135"/>
                <a:gd name="connsiteY3" fmla="*/ 241808 h 241807"/>
              </a:gdLst>
              <a:ahLst/>
              <a:cxnLst>
                <a:cxn ang="0">
                  <a:pos x="connsiteX0" y="connsiteY0"/>
                </a:cxn>
                <a:cxn ang="0">
                  <a:pos x="connsiteX1" y="connsiteY1"/>
                </a:cxn>
                <a:cxn ang="0">
                  <a:pos x="connsiteX2" y="connsiteY2"/>
                </a:cxn>
                <a:cxn ang="0">
                  <a:pos x="connsiteX3" y="connsiteY3"/>
                </a:cxn>
              </a:cxnLst>
              <a:rect l="l" t="t" r="r" b="b"/>
              <a:pathLst>
                <a:path w="47135" h="241807">
                  <a:moveTo>
                    <a:pt x="0" y="0"/>
                  </a:moveTo>
                  <a:lnTo>
                    <a:pt x="47135" y="0"/>
                  </a:lnTo>
                  <a:lnTo>
                    <a:pt x="47135" y="241808"/>
                  </a:lnTo>
                  <a:lnTo>
                    <a:pt x="0" y="241808"/>
                  </a:lnTo>
                  <a:close/>
                </a:path>
              </a:pathLst>
            </a:custGeom>
            <a:solidFill>
              <a:srgbClr val="2D72B8"/>
            </a:solidFill>
            <a:ln w="3620" cap="flat">
              <a:noFill/>
              <a:prstDash val="solid"/>
              <a:miter/>
            </a:ln>
          </p:spPr>
          <p:txBody>
            <a:bodyPr rtlCol="0" anchor="ctr"/>
            <a:lstStyle/>
            <a:p>
              <a:pPr defTabSz="342900">
                <a:buClrTx/>
                <a:defRPr/>
              </a:pPr>
              <a:endParaRPr lang="en-US" sz="1350" kern="1200">
                <a:solidFill>
                  <a:prstClr val="white"/>
                </a:solidFill>
                <a:latin typeface="Open Sans Light"/>
                <a:ea typeface="+mn-ea"/>
                <a:cs typeface="+mn-cs"/>
              </a:endParaRPr>
            </a:p>
          </p:txBody>
        </p:sp>
      </p:grpSp>
      <p:pic>
        <p:nvPicPr>
          <p:cNvPr id="220" name="Picture 219" descr="A picture containing drawing, clock, light&#10;&#10;Description automatically generated">
            <a:extLst>
              <a:ext uri="{FF2B5EF4-FFF2-40B4-BE49-F238E27FC236}">
                <a16:creationId xmlns:a16="http://schemas.microsoft.com/office/drawing/2014/main" id="{67C363E4-DD22-AF2F-AFC9-40F907E6B7C1}"/>
              </a:ext>
            </a:extLst>
          </p:cNvPr>
          <p:cNvPicPr>
            <a:picLocks noChangeAspect="1"/>
          </p:cNvPicPr>
          <p:nvPr/>
        </p:nvPicPr>
        <p:blipFill>
          <a:blip r:embed="rId31"/>
          <a:stretch>
            <a:fillRect/>
          </a:stretch>
        </p:blipFill>
        <p:spPr>
          <a:xfrm>
            <a:off x="6219836" y="3064784"/>
            <a:ext cx="240030" cy="240030"/>
          </a:xfrm>
          <a:prstGeom prst="rect">
            <a:avLst/>
          </a:prstGeom>
        </p:spPr>
      </p:pic>
      <p:cxnSp>
        <p:nvCxnSpPr>
          <p:cNvPr id="222" name="Connector: Elbow 221">
            <a:extLst>
              <a:ext uri="{FF2B5EF4-FFF2-40B4-BE49-F238E27FC236}">
                <a16:creationId xmlns:a16="http://schemas.microsoft.com/office/drawing/2014/main" id="{9A96653D-5EDF-53ED-A576-E47E876969EB}"/>
              </a:ext>
            </a:extLst>
          </p:cNvPr>
          <p:cNvCxnSpPr>
            <a:cxnSpLocks/>
            <a:stCxn id="24" idx="3"/>
            <a:endCxn id="164" idx="2"/>
          </p:cNvCxnSpPr>
          <p:nvPr/>
        </p:nvCxnSpPr>
        <p:spPr>
          <a:xfrm flipV="1">
            <a:off x="4003613" y="2562659"/>
            <a:ext cx="1060401" cy="1413294"/>
          </a:xfrm>
          <a:prstGeom prst="bentConnector2">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AA87DBC9-FBE8-A3E8-413B-CCD0DAEA893C}"/>
              </a:ext>
            </a:extLst>
          </p:cNvPr>
          <p:cNvCxnSpPr>
            <a:cxnSpLocks/>
            <a:stCxn id="164" idx="3"/>
            <a:endCxn id="74" idx="1"/>
          </p:cNvCxnSpPr>
          <p:nvPr/>
        </p:nvCxnSpPr>
        <p:spPr>
          <a:xfrm>
            <a:off x="5820060" y="2235476"/>
            <a:ext cx="259042" cy="1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86B0C49C-3142-9DAA-A2BE-4471D5CE3DEE}"/>
              </a:ext>
            </a:extLst>
          </p:cNvPr>
          <p:cNvSpPr txBox="1"/>
          <p:nvPr/>
        </p:nvSpPr>
        <p:spPr>
          <a:xfrm>
            <a:off x="5236539" y="3281067"/>
            <a:ext cx="485712"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Azure</a:t>
            </a:r>
          </a:p>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Synapse</a:t>
            </a:r>
          </a:p>
        </p:txBody>
      </p:sp>
      <p:sp>
        <p:nvSpPr>
          <p:cNvPr id="232" name="TextBox 231">
            <a:extLst>
              <a:ext uri="{FF2B5EF4-FFF2-40B4-BE49-F238E27FC236}">
                <a16:creationId xmlns:a16="http://schemas.microsoft.com/office/drawing/2014/main" id="{65DA5832-B566-B2BC-A61C-5EC07420B376}"/>
              </a:ext>
            </a:extLst>
          </p:cNvPr>
          <p:cNvSpPr txBox="1"/>
          <p:nvPr/>
        </p:nvSpPr>
        <p:spPr>
          <a:xfrm>
            <a:off x="5675745" y="3280712"/>
            <a:ext cx="461877" cy="369332"/>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AWS Redshift</a:t>
            </a:r>
          </a:p>
        </p:txBody>
      </p:sp>
      <p:sp>
        <p:nvSpPr>
          <p:cNvPr id="233" name="TextBox 232">
            <a:extLst>
              <a:ext uri="{FF2B5EF4-FFF2-40B4-BE49-F238E27FC236}">
                <a16:creationId xmlns:a16="http://schemas.microsoft.com/office/drawing/2014/main" id="{D9899307-F559-301A-D1CB-98DCFB72E84E}"/>
              </a:ext>
            </a:extLst>
          </p:cNvPr>
          <p:cNvSpPr txBox="1"/>
          <p:nvPr/>
        </p:nvSpPr>
        <p:spPr>
          <a:xfrm>
            <a:off x="6060712" y="3292253"/>
            <a:ext cx="565544"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Databricks</a:t>
            </a:r>
          </a:p>
        </p:txBody>
      </p:sp>
      <p:sp>
        <p:nvSpPr>
          <p:cNvPr id="234" name="TextBox 233">
            <a:extLst>
              <a:ext uri="{FF2B5EF4-FFF2-40B4-BE49-F238E27FC236}">
                <a16:creationId xmlns:a16="http://schemas.microsoft.com/office/drawing/2014/main" id="{EC83DCF7-D904-999F-62C9-D8F8E3DC922D}"/>
              </a:ext>
            </a:extLst>
          </p:cNvPr>
          <p:cNvSpPr txBox="1"/>
          <p:nvPr/>
        </p:nvSpPr>
        <p:spPr>
          <a:xfrm>
            <a:off x="6518395" y="3293851"/>
            <a:ext cx="548096" cy="276999"/>
          </a:xfrm>
          <a:prstGeom prst="rect">
            <a:avLst/>
          </a:prstGeom>
          <a:noFill/>
        </p:spPr>
        <p:txBody>
          <a:bodyPr wrap="square">
            <a:spAutoFit/>
          </a:bodyPr>
          <a:lstStyle/>
          <a:p>
            <a:pPr algn="ctr" defTabSz="342900">
              <a:buClrTx/>
              <a:defRPr/>
            </a:pPr>
            <a:r>
              <a:rPr lang="en-US" sz="600" kern="1200">
                <a:solidFill>
                  <a:srgbClr val="003078"/>
                </a:solidFill>
                <a:latin typeface="Poppins" panose="00000500000000000000" pitchFamily="50" charset="0"/>
                <a:ea typeface="+mn-ea"/>
                <a:cs typeface="Poppins" panose="00000500000000000000" pitchFamily="50" charset="0"/>
              </a:rPr>
              <a:t>Snowflake</a:t>
            </a:r>
          </a:p>
        </p:txBody>
      </p:sp>
      <p:pic>
        <p:nvPicPr>
          <p:cNvPr id="1026" name="Picture 2">
            <a:extLst>
              <a:ext uri="{FF2B5EF4-FFF2-40B4-BE49-F238E27FC236}">
                <a16:creationId xmlns:a16="http://schemas.microsoft.com/office/drawing/2014/main" id="{990C8252-C2E7-1055-B904-9012B2A8EFC9}"/>
              </a:ext>
            </a:extLst>
          </p:cNvPr>
          <p:cNvPicPr>
            <a:picLocks noChangeAspect="1" noChangeArrowheads="1"/>
          </p:cNvPicPr>
          <p:nvPr/>
        </p:nvPicPr>
        <p:blipFill>
          <a:blip r:embed="rId32">
            <a:clrChange>
              <a:clrFrom>
                <a:srgbClr val="FFFFFF"/>
              </a:clrFrom>
              <a:clrTo>
                <a:srgbClr val="FFFFFF">
                  <a:alpha val="0"/>
                </a:srgbClr>
              </a:clrTo>
            </a:clrChange>
            <a:duotone>
              <a:srgbClr val="003078">
                <a:shade val="45000"/>
                <a:satMod val="135000"/>
              </a:srgbClr>
              <a:prstClr val="white"/>
            </a:duotone>
            <a:extLst>
              <a:ext uri="{BEBA8EAE-BF5A-486C-A8C5-ECC9F3942E4B}">
                <a14:imgProps xmlns:a14="http://schemas.microsoft.com/office/drawing/2010/main">
                  <a14:imgLayer r:embed="rId33">
                    <a14:imgEffect>
                      <a14:backgroundRemoval t="3556" b="97778" l="6667" r="91556">
                        <a14:foregroundMark x1="49333" y1="52000" x2="48889" y2="37778"/>
                        <a14:foregroundMark x1="86667" y1="32444" x2="80444" y2="26667"/>
                        <a14:foregroundMark x1="52889" y1="6222" x2="47556" y2="3556"/>
                        <a14:foregroundMark x1="91556" y1="35111" x2="91556" y2="35111"/>
                        <a14:foregroundMark x1="13778" y1="73333" x2="13778" y2="73333"/>
                        <a14:foregroundMark x1="33778" y1="87111" x2="37333" y2="87111"/>
                        <a14:foregroundMark x1="45778" y1="95556" x2="53333" y2="98222"/>
                        <a14:foregroundMark x1="6667" y1="33778" x2="6667" y2="33778"/>
                        <a14:backgroundMark x1="69333" y1="36889" x2="69333" y2="52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2939867" y="2182725"/>
            <a:ext cx="311144" cy="311144"/>
          </a:xfrm>
          <a:prstGeom prst="rect">
            <a:avLst/>
          </a:prstGeom>
          <a:noFill/>
          <a:extLst>
            <a:ext uri="{909E8E84-426E-40DD-AFC4-6F175D3DCCD1}">
              <a14:hiddenFill xmlns:a14="http://schemas.microsoft.com/office/drawing/2010/main">
                <a:solidFill>
                  <a:srgbClr val="FFFFFF"/>
                </a:solidFill>
              </a14:hiddenFill>
            </a:ext>
          </a:extLst>
        </p:spPr>
      </p:pic>
      <p:pic>
        <p:nvPicPr>
          <p:cNvPr id="130" name="object 131" descr="Skeleton with solid fill">
            <a:extLst>
              <a:ext uri="{FF2B5EF4-FFF2-40B4-BE49-F238E27FC236}">
                <a16:creationId xmlns:a16="http://schemas.microsoft.com/office/drawing/2014/main" id="{436658AB-539C-1A2C-AD3D-7C388A6F7D82}"/>
              </a:ext>
            </a:extLst>
          </p:cNvPr>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451412" y="3405209"/>
            <a:ext cx="308610" cy="308610"/>
          </a:xfrm>
          <a:prstGeom prst="rect">
            <a:avLst/>
          </a:prstGeom>
        </p:spPr>
      </p:pic>
      <p:pic>
        <p:nvPicPr>
          <p:cNvPr id="8" name="Graphic 7" descr="Server with solid fill">
            <a:extLst>
              <a:ext uri="{FF2B5EF4-FFF2-40B4-BE49-F238E27FC236}">
                <a16:creationId xmlns:a16="http://schemas.microsoft.com/office/drawing/2014/main" id="{4F431279-71E3-BB3D-37CA-692CC42F7FA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p:blipFill>
        <p:spPr>
          <a:xfrm>
            <a:off x="451412" y="2169710"/>
            <a:ext cx="308610" cy="308610"/>
          </a:xfrm>
          <a:prstGeom prst="rect">
            <a:avLst/>
          </a:prstGeom>
        </p:spPr>
      </p:pic>
      <p:cxnSp>
        <p:nvCxnSpPr>
          <p:cNvPr id="13" name="Straight Arrow Connector 12">
            <a:extLst>
              <a:ext uri="{FF2B5EF4-FFF2-40B4-BE49-F238E27FC236}">
                <a16:creationId xmlns:a16="http://schemas.microsoft.com/office/drawing/2014/main" id="{B4B91B07-C0F0-6973-FDF1-DB3B69039602}"/>
              </a:ext>
            </a:extLst>
          </p:cNvPr>
          <p:cNvCxnSpPr>
            <a:cxnSpLocks/>
            <a:stCxn id="24" idx="3"/>
            <a:endCxn id="7" idx="1"/>
          </p:cNvCxnSpPr>
          <p:nvPr/>
        </p:nvCxnSpPr>
        <p:spPr>
          <a:xfrm>
            <a:off x="4003613" y="3975953"/>
            <a:ext cx="2075494" cy="849"/>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38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that shows the medallion architecture and data flow.">
            <a:extLst>
              <a:ext uri="{FF2B5EF4-FFF2-40B4-BE49-F238E27FC236}">
                <a16:creationId xmlns:a16="http://schemas.microsoft.com/office/drawing/2014/main" id="{5CA01570-0593-56CB-A848-98BF6E1C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C6882DB-FFD6-4A75-4999-5010CAD0A183}"/>
              </a:ext>
            </a:extLst>
          </p:cNvPr>
          <p:cNvSpPr>
            <a:spLocks noGrp="1"/>
          </p:cNvSpPr>
          <p:nvPr>
            <p:ph type="title"/>
          </p:nvPr>
        </p:nvSpPr>
        <p:spPr>
          <a:xfrm>
            <a:off x="254525" y="323412"/>
            <a:ext cx="2465816" cy="687611"/>
          </a:xfrm>
        </p:spPr>
        <p:txBody>
          <a:bodyPr>
            <a:normAutofit fontScale="90000"/>
          </a:bodyPr>
          <a:lstStyle/>
          <a:p>
            <a:r>
              <a:rPr lang="en-US" dirty="0"/>
              <a:t>Data Factory + Data Lake</a:t>
            </a:r>
          </a:p>
        </p:txBody>
      </p:sp>
    </p:spTree>
    <p:extLst>
      <p:ext uri="{BB962C8B-B14F-4D97-AF65-F5344CB8AC3E}">
        <p14:creationId xmlns:p14="http://schemas.microsoft.com/office/powerpoint/2010/main" val="4265817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043F-9672-5E35-9A41-4642666559CF}"/>
              </a:ext>
            </a:extLst>
          </p:cNvPr>
          <p:cNvSpPr>
            <a:spLocks noGrp="1"/>
          </p:cNvSpPr>
          <p:nvPr>
            <p:ph type="title"/>
          </p:nvPr>
        </p:nvSpPr>
        <p:spPr>
          <a:xfrm>
            <a:off x="1484948" y="0"/>
            <a:ext cx="6172200" cy="635400"/>
          </a:xfrm>
        </p:spPr>
        <p:txBody>
          <a:bodyPr/>
          <a:lstStyle/>
          <a:p>
            <a:r>
              <a:rPr lang="en-US" dirty="0"/>
              <a:t>Computer-Aided Engineering</a:t>
            </a:r>
          </a:p>
        </p:txBody>
      </p:sp>
      <p:sp>
        <p:nvSpPr>
          <p:cNvPr id="3" name="AutoShape 2" descr="Architecture for a SaaS solution enabling HPC capabilities.">
            <a:extLst>
              <a:ext uri="{FF2B5EF4-FFF2-40B4-BE49-F238E27FC236}">
                <a16:creationId xmlns:a16="http://schemas.microsoft.com/office/drawing/2014/main" id="{24F9E5DC-86FD-BCBE-2D7E-B1EB575445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Architecture for a SaaS solution enabling HPC capabilities.">
            <a:extLst>
              <a:ext uri="{FF2B5EF4-FFF2-40B4-BE49-F238E27FC236}">
                <a16:creationId xmlns:a16="http://schemas.microsoft.com/office/drawing/2014/main" id="{107FF9FD-268D-0134-2596-CCAED22F6C5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a:extLst>
              <a:ext uri="{FF2B5EF4-FFF2-40B4-BE49-F238E27FC236}">
                <a16:creationId xmlns:a16="http://schemas.microsoft.com/office/drawing/2014/main" id="{94F0C6E2-7B09-9396-AE6F-1106C263D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500" y="617796"/>
            <a:ext cx="6475095" cy="4517508"/>
          </a:xfrm>
          <a:prstGeom prst="rect">
            <a:avLst/>
          </a:prstGeom>
        </p:spPr>
      </p:pic>
    </p:spTree>
    <p:extLst>
      <p:ext uri="{BB962C8B-B14F-4D97-AF65-F5344CB8AC3E}">
        <p14:creationId xmlns:p14="http://schemas.microsoft.com/office/powerpoint/2010/main" val="381296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1_Office Theme">
  <a:themeElements>
    <a:clrScheme name="Tuple">
      <a:dk1>
        <a:sysClr val="windowText" lastClr="000000"/>
      </a:dk1>
      <a:lt1>
        <a:sysClr val="window" lastClr="FFFFFF"/>
      </a:lt1>
      <a:dk2>
        <a:srgbClr val="39302A"/>
      </a:dk2>
      <a:lt2>
        <a:srgbClr val="E5DEDB"/>
      </a:lt2>
      <a:accent1>
        <a:srgbClr val="003078"/>
      </a:accent1>
      <a:accent2>
        <a:srgbClr val="F56069"/>
      </a:accent2>
      <a:accent3>
        <a:srgbClr val="9F3985"/>
      </a:accent3>
      <a:accent4>
        <a:srgbClr val="FF6F61"/>
      </a:accent4>
      <a:accent5>
        <a:srgbClr val="703686"/>
      </a:accent5>
      <a:accent6>
        <a:srgbClr val="C8417D"/>
      </a:accent6>
      <a:hlink>
        <a:srgbClr val="36337F"/>
      </a:hlink>
      <a:folHlink>
        <a:srgbClr val="595959"/>
      </a:folHlink>
    </a:clrScheme>
    <a:fontScheme name="Tuple">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1994</TotalTime>
  <Words>4399</Words>
  <Application>Microsoft Office PowerPoint</Application>
  <PresentationFormat>On-screen Show (16:9)</PresentationFormat>
  <Paragraphs>911</Paragraphs>
  <Slides>52</Slides>
  <Notes>14</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52</vt:i4>
      </vt:variant>
    </vt:vector>
  </HeadingPairs>
  <TitlesOfParts>
    <vt:vector size="69" baseType="lpstr">
      <vt:lpstr>Poppins</vt:lpstr>
      <vt:lpstr>Open Sans Light</vt:lpstr>
      <vt:lpstr>Raleway</vt:lpstr>
      <vt:lpstr>Segoe UI Semilight</vt:lpstr>
      <vt:lpstr>Open Sans</vt:lpstr>
      <vt:lpstr>Segoe UI Semibold</vt:lpstr>
      <vt:lpstr>Consolas</vt:lpstr>
      <vt:lpstr>Calibri</vt:lpstr>
      <vt:lpstr>Arial</vt:lpstr>
      <vt:lpstr>Segoe UI</vt:lpstr>
      <vt:lpstr>Lato</vt:lpstr>
      <vt:lpstr>Source Sans Pro</vt:lpstr>
      <vt:lpstr>Open Sans ExtraBold</vt:lpstr>
      <vt:lpstr>Segoe UI Light</vt:lpstr>
      <vt:lpstr>Calibri Light</vt:lpstr>
      <vt:lpstr>Swiss</vt:lpstr>
      <vt:lpstr>1_Office Theme</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Lab Steps - Kubernetes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Spark is Lazy, but in a Smart Way</vt:lpstr>
      <vt:lpstr>Spark Pipelines</vt:lpstr>
      <vt:lpstr>MLlib Models</vt:lpstr>
      <vt:lpstr>Lab Steps - Databricks</vt:lpstr>
      <vt:lpstr>Other HPC Services</vt:lpstr>
      <vt:lpstr>HPC Use Cases</vt:lpstr>
      <vt:lpstr>Sample Architectures</vt:lpstr>
      <vt:lpstr>30k Foot View - Architecture</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Data Factory + Data Lake</vt:lpstr>
      <vt:lpstr>Computer-Aided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155</cp:revision>
  <dcterms:created xsi:type="dcterms:W3CDTF">2019-01-02T02:35:54Z</dcterms:created>
  <dcterms:modified xsi:type="dcterms:W3CDTF">2024-09-24T15:25:06Z</dcterms:modified>
</cp:coreProperties>
</file>